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87" r:id="rId3"/>
    <p:sldId id="263" r:id="rId4"/>
    <p:sldId id="271" r:id="rId5"/>
    <p:sldId id="264" r:id="rId6"/>
    <p:sldId id="273" r:id="rId7"/>
    <p:sldId id="266" r:id="rId8"/>
    <p:sldId id="259"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ABAD8"/>
    <a:srgbClr val="C4E59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362" autoAdjust="0"/>
    <p:restoredTop sz="94660"/>
  </p:normalViewPr>
  <p:slideViewPr>
    <p:cSldViewPr>
      <p:cViewPr>
        <p:scale>
          <a:sx n="75" d="100"/>
          <a:sy n="75" d="100"/>
        </p:scale>
        <p:origin x="-1026" y="-3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2A32B80-F522-4D76-9AE9-1370D7483E08}" type="datetimeFigureOut">
              <a:rPr lang="en-US" smtClean="0"/>
              <a:pPr/>
              <a:t>12/15/2015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5949900-6A86-4DDA-BDF0-E2B2E1F23F21}" type="slidenum">
              <a:rPr lang="en-US" smtClean="0"/>
              <a:pPr/>
              <a:t>‹#›</a:t>
            </a:fld>
            <a:endParaRPr lang="en-US"/>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2A32B80-F522-4D76-9AE9-1370D7483E08}" type="datetimeFigureOut">
              <a:rPr lang="en-US" smtClean="0"/>
              <a:pPr/>
              <a:t>12/15/2015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5949900-6A86-4DDA-BDF0-E2B2E1F23F21}" type="slidenum">
              <a:rPr lang="en-US" smtClean="0"/>
              <a:pPr/>
              <a:t>‹#›</a:t>
            </a:fld>
            <a:endParaRPr lang="en-US"/>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2A32B80-F522-4D76-9AE9-1370D7483E08}" type="datetimeFigureOut">
              <a:rPr lang="en-US" smtClean="0"/>
              <a:pPr/>
              <a:t>12/15/2015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5949900-6A86-4DDA-BDF0-E2B2E1F23F21}" type="slidenum">
              <a:rPr lang="en-US" smtClean="0"/>
              <a:pPr/>
              <a:t>‹#›</a:t>
            </a:fld>
            <a:endParaRPr lang="en-US"/>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2A32B80-F522-4D76-9AE9-1370D7483E08}" type="datetimeFigureOut">
              <a:rPr lang="en-US" smtClean="0"/>
              <a:pPr/>
              <a:t>12/15/2015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5949900-6A86-4DDA-BDF0-E2B2E1F23F21}"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2A32B80-F522-4D76-9AE9-1370D7483E08}" type="datetimeFigureOut">
              <a:rPr lang="en-US" smtClean="0"/>
              <a:pPr/>
              <a:t>12/15/2015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5949900-6A86-4DDA-BDF0-E2B2E1F23F21}"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2A32B80-F522-4D76-9AE9-1370D7483E08}" type="datetimeFigureOut">
              <a:rPr lang="en-US" smtClean="0"/>
              <a:pPr/>
              <a:t>12/15/2015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5949900-6A86-4DDA-BDF0-E2B2E1F23F21}"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2A32B80-F522-4D76-9AE9-1370D7483E08}" type="datetimeFigureOut">
              <a:rPr lang="en-US" smtClean="0"/>
              <a:pPr/>
              <a:t>12/15/2015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5949900-6A86-4DDA-BDF0-E2B2E1F23F2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2A32B80-F522-4D76-9AE9-1370D7483E08}" type="datetimeFigureOut">
              <a:rPr lang="en-US" smtClean="0"/>
              <a:pPr/>
              <a:t>12/15/2015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5949900-6A86-4DDA-BDF0-E2B2E1F23F21}"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2A32B80-F522-4D76-9AE9-1370D7483E08}" type="datetimeFigureOut">
              <a:rPr lang="en-US" smtClean="0"/>
              <a:pPr/>
              <a:t>12/15/2015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95949900-6A86-4DDA-BDF0-E2B2E1F23F21}" type="slidenum">
              <a:rPr lang="en-US" smtClean="0"/>
              <a:pPr/>
              <a:t>‹#›</a:t>
            </a:fld>
            <a:endParaRPr lang="en-US"/>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2A32B80-F522-4D76-9AE9-1370D7483E08}" type="datetimeFigureOut">
              <a:rPr lang="en-US" smtClean="0"/>
              <a:pPr/>
              <a:t>12/15/2015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5949900-6A86-4DDA-BDF0-E2B2E1F23F2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2A32B80-F522-4D76-9AE9-1370D7483E08}" type="datetimeFigureOut">
              <a:rPr lang="en-US" smtClean="0"/>
              <a:pPr/>
              <a:t>12/15/2015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5949900-6A86-4DDA-BDF0-E2B2E1F23F21}"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7000"/>
          </a:blip>
          <a:srcRect/>
          <a:tile tx="0" ty="0" sx="100000" sy="100000" flip="none" algn="tl"/>
        </a:blip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2A32B80-F522-4D76-9AE9-1370D7483E08}" type="datetimeFigureOut">
              <a:rPr lang="en-US" smtClean="0"/>
              <a:pPr/>
              <a:t>12/15/2015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5949900-6A86-4DDA-BDF0-E2B2E1F23F2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ransition spd="med"/>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10" Type="http://schemas.openxmlformats.org/officeDocument/2006/relationships/image" Target="../media/image3.jpeg"/><Relationship Id="rId4" Type="http://schemas.openxmlformats.org/officeDocument/2006/relationships/image" Target="../media/image6.jpeg"/><Relationship Id="rId9" Type="http://schemas.openxmlformats.org/officeDocument/2006/relationships/image" Target="../media/image11.jpeg"/></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14.jpeg"/></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www.epia.org/index.php?eID=tx_cms_showpic&amp;file=uploads/pics/1_02.JPG&amp;width=800&amp;height=600m&amp;bodyTag=%3cbody%20style=%22margin:0;%20background:"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241300"/>
            <a:ext cx="8382000" cy="1143000"/>
          </a:xfrm>
        </p:spPr>
        <p:txBody>
          <a:bodyPr>
            <a:noAutofit/>
          </a:bodyPr>
          <a:lstStyle/>
          <a:p>
            <a:pPr algn="ctr"/>
            <a:r>
              <a:rPr lang="en-US" sz="3000" b="1" dirty="0" smtClean="0">
                <a:solidFill>
                  <a:schemeClr val="tx1"/>
                </a:solidFill>
                <a:latin typeface="Bookman Old Style" pitchFamily="18" charset="0"/>
              </a:rPr>
              <a:t>ROOFTOP </a:t>
            </a:r>
            <a:r>
              <a:rPr lang="en-US" sz="3000" b="1" dirty="0" smtClean="0">
                <a:solidFill>
                  <a:schemeClr val="tx1"/>
                </a:solidFill>
                <a:latin typeface="Bookman Old Style" pitchFamily="18" charset="0"/>
              </a:rPr>
              <a:t>SOLAR PV POWER PROJECT </a:t>
            </a:r>
          </a:p>
          <a:p>
            <a:pPr algn="ctr"/>
            <a:endParaRPr lang="en-US" sz="3000" b="1" dirty="0">
              <a:solidFill>
                <a:schemeClr val="accent2"/>
              </a:solidFill>
              <a:latin typeface="Bookman Old Style" pitchFamily="18" charset="0"/>
            </a:endParaRPr>
          </a:p>
        </p:txBody>
      </p:sp>
      <p:sp>
        <p:nvSpPr>
          <p:cNvPr id="6" name="Rectangle 5"/>
          <p:cNvSpPr/>
          <p:nvPr/>
        </p:nvSpPr>
        <p:spPr>
          <a:xfrm>
            <a:off x="5486400" y="6019800"/>
            <a:ext cx="3352800" cy="861774"/>
          </a:xfrm>
          <a:prstGeom prst="rect">
            <a:avLst/>
          </a:prstGeom>
        </p:spPr>
        <p:txBody>
          <a:bodyPr wrap="square">
            <a:spAutoFit/>
          </a:bodyPr>
          <a:lstStyle/>
          <a:p>
            <a:r>
              <a:rPr lang="en-US" sz="3200" b="1" dirty="0" smtClean="0">
                <a:solidFill>
                  <a:schemeClr val="bg1"/>
                </a:solidFill>
                <a:latin typeface="Aharoni" pitchFamily="2" charset="-79"/>
                <a:cs typeface="Aharoni" pitchFamily="2" charset="-79"/>
              </a:rPr>
              <a:t>GHEIPL-NRR</a:t>
            </a:r>
            <a:r>
              <a:rPr lang="en-US" b="1" dirty="0" smtClean="0">
                <a:solidFill>
                  <a:schemeClr val="bg1"/>
                </a:solidFill>
                <a:latin typeface="Aharoni" pitchFamily="2" charset="-79"/>
                <a:cs typeface="Aharoni" pitchFamily="2" charset="-79"/>
              </a:rPr>
              <a:t> Solar JV</a:t>
            </a:r>
            <a:r>
              <a:rPr lang="en-US" dirty="0" smtClean="0">
                <a:solidFill>
                  <a:schemeClr val="bg1"/>
                </a:solidFill>
              </a:rPr>
              <a:t>.</a:t>
            </a:r>
          </a:p>
        </p:txBody>
      </p:sp>
      <p:pic>
        <p:nvPicPr>
          <p:cNvPr id="5" name="Picture 2" descr="C:\Documents and Settings\user2\Desktop\untitled.JPG"/>
          <p:cNvPicPr>
            <a:picLocks noChangeAspect="1" noChangeArrowheads="1"/>
          </p:cNvPicPr>
          <p:nvPr/>
        </p:nvPicPr>
        <p:blipFill>
          <a:blip r:embed="rId2"/>
          <a:srcRect/>
          <a:stretch>
            <a:fillRect/>
          </a:stretch>
        </p:blipFill>
        <p:spPr bwMode="auto">
          <a:xfrm>
            <a:off x="0" y="0"/>
            <a:ext cx="914400" cy="853440"/>
          </a:xfrm>
          <a:prstGeom prst="roundRect">
            <a:avLst>
              <a:gd name="adj" fmla="val 8594"/>
            </a:avLst>
          </a:prstGeom>
          <a:solidFill>
            <a:srgbClr val="FFFFFF">
              <a:shade val="85000"/>
            </a:srgbClr>
          </a:solidFill>
          <a:ln>
            <a:noFill/>
          </a:ln>
          <a:effectLst/>
        </p:spPr>
      </p:pic>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066800"/>
            <a:ext cx="8077200" cy="4953000"/>
          </a:xfrm>
        </p:spPr>
        <p:txBody>
          <a:bodyPr>
            <a:normAutofit/>
          </a:bodyPr>
          <a:lstStyle/>
          <a:p>
            <a:pPr>
              <a:lnSpc>
                <a:spcPct val="150000"/>
              </a:lnSpc>
              <a:spcBef>
                <a:spcPts val="0"/>
              </a:spcBef>
              <a:buFont typeface="Wingdings" pitchFamily="2" charset="2"/>
              <a:buChar char="Ø"/>
            </a:pPr>
            <a:r>
              <a:rPr lang="en-US" sz="1800" b="1" dirty="0" smtClean="0">
                <a:latin typeface="Bookman Old Style" pitchFamily="18" charset="0"/>
              </a:rPr>
              <a:t>ABOUT US</a:t>
            </a:r>
            <a:endParaRPr lang="en-US" sz="1800" dirty="0" smtClean="0">
              <a:latin typeface="Bookman Old Style" pitchFamily="18" charset="0"/>
            </a:endParaRPr>
          </a:p>
          <a:p>
            <a:pPr>
              <a:lnSpc>
                <a:spcPct val="150000"/>
              </a:lnSpc>
              <a:spcBef>
                <a:spcPts val="0"/>
              </a:spcBef>
              <a:buFont typeface="Wingdings" pitchFamily="2" charset="2"/>
              <a:buChar char="Ø"/>
            </a:pPr>
            <a:r>
              <a:rPr lang="en-US" sz="1800" b="1" dirty="0" smtClean="0">
                <a:latin typeface="Bookman Old Style" pitchFamily="18" charset="0"/>
              </a:rPr>
              <a:t>SERVICES OFFERED</a:t>
            </a:r>
            <a:endParaRPr lang="en-US" sz="1800" dirty="0" smtClean="0">
              <a:latin typeface="Bookman Old Style" pitchFamily="18" charset="0"/>
            </a:endParaRPr>
          </a:p>
          <a:p>
            <a:pPr>
              <a:lnSpc>
                <a:spcPct val="150000"/>
              </a:lnSpc>
              <a:spcBef>
                <a:spcPts val="0"/>
              </a:spcBef>
              <a:buFont typeface="Wingdings" pitchFamily="2" charset="2"/>
              <a:buChar char="Ø"/>
            </a:pPr>
            <a:r>
              <a:rPr lang="en-US" sz="1800" b="1" dirty="0" smtClean="0">
                <a:latin typeface="Bookman Old Style" pitchFamily="18" charset="0"/>
              </a:rPr>
              <a:t>SUCCESSFUL INSTALLATIONS</a:t>
            </a:r>
            <a:endParaRPr lang="en-US" sz="1800" dirty="0" smtClean="0">
              <a:latin typeface="Bookman Old Style" pitchFamily="18" charset="0"/>
            </a:endParaRPr>
          </a:p>
          <a:p>
            <a:pPr>
              <a:lnSpc>
                <a:spcPct val="150000"/>
              </a:lnSpc>
              <a:spcBef>
                <a:spcPts val="0"/>
              </a:spcBef>
              <a:buFont typeface="Wingdings" pitchFamily="2" charset="2"/>
              <a:buChar char="Ø"/>
            </a:pPr>
            <a:r>
              <a:rPr lang="en-IN" sz="1800" b="1" dirty="0" smtClean="0">
                <a:latin typeface="Bookman Old Style" pitchFamily="18" charset="0"/>
              </a:rPr>
              <a:t>AREAS OF COMPLETED/ONGOING WORKS </a:t>
            </a:r>
            <a:r>
              <a:rPr lang="en-US" sz="1800" dirty="0" smtClean="0">
                <a:latin typeface="Bookman Old Style" pitchFamily="18" charset="0"/>
              </a:rPr>
              <a:t> </a:t>
            </a:r>
          </a:p>
          <a:p>
            <a:pPr>
              <a:lnSpc>
                <a:spcPct val="150000"/>
              </a:lnSpc>
              <a:spcBef>
                <a:spcPts val="0"/>
              </a:spcBef>
              <a:buFont typeface="Wingdings" pitchFamily="2" charset="2"/>
              <a:buChar char="Ø"/>
            </a:pPr>
            <a:r>
              <a:rPr lang="en-US" sz="1800" b="1" dirty="0" smtClean="0">
                <a:latin typeface="Bookman Old Style" pitchFamily="18" charset="0"/>
              </a:rPr>
              <a:t>CLIENT LIST </a:t>
            </a:r>
            <a:endParaRPr lang="en-US" sz="1800" dirty="0" smtClean="0">
              <a:latin typeface="Bookman Old Style" pitchFamily="18" charset="0"/>
            </a:endParaRPr>
          </a:p>
          <a:p>
            <a:pPr>
              <a:lnSpc>
                <a:spcPct val="150000"/>
              </a:lnSpc>
              <a:spcBef>
                <a:spcPts val="0"/>
              </a:spcBef>
              <a:buFont typeface="Wingdings" pitchFamily="2" charset="2"/>
              <a:buChar char="Ø"/>
            </a:pPr>
            <a:r>
              <a:rPr lang="en-US" sz="1800" b="1" dirty="0" smtClean="0">
                <a:latin typeface="Bookman Old Style" pitchFamily="18" charset="0"/>
              </a:rPr>
              <a:t>GRID-CONNECTED SPV ROOFTOP SYSTEMS</a:t>
            </a:r>
            <a:endParaRPr lang="en-US" sz="1800" dirty="0" smtClean="0">
              <a:latin typeface="Bookman Old Style" pitchFamily="18" charset="0"/>
            </a:endParaRPr>
          </a:p>
          <a:p>
            <a:pPr>
              <a:lnSpc>
                <a:spcPct val="150000"/>
              </a:lnSpc>
              <a:spcBef>
                <a:spcPts val="0"/>
              </a:spcBef>
              <a:buFont typeface="Wingdings" pitchFamily="2" charset="2"/>
              <a:buChar char="Ø"/>
            </a:pPr>
            <a:r>
              <a:rPr lang="en-US" sz="1800" b="1" dirty="0" smtClean="0">
                <a:latin typeface="Bookman Old Style" pitchFamily="18" charset="0"/>
              </a:rPr>
              <a:t>ADVANTAGES OF SOLAR POWER</a:t>
            </a:r>
            <a:endParaRPr lang="en-US" sz="1800" dirty="0" smtClean="0">
              <a:latin typeface="Bookman Old Style" pitchFamily="18" charset="0"/>
            </a:endParaRPr>
          </a:p>
          <a:p>
            <a:pPr>
              <a:lnSpc>
                <a:spcPct val="150000"/>
              </a:lnSpc>
              <a:spcBef>
                <a:spcPts val="0"/>
              </a:spcBef>
              <a:buFont typeface="Wingdings" pitchFamily="2" charset="2"/>
              <a:buChar char="Ø"/>
            </a:pPr>
            <a:r>
              <a:rPr lang="en-US" sz="1800" b="1" dirty="0" smtClean="0">
                <a:latin typeface="Bookman Old Style" pitchFamily="18" charset="0"/>
              </a:rPr>
              <a:t>USEFULNESS OF SOLAR ROOF TOP</a:t>
            </a:r>
            <a:endParaRPr lang="en-US" sz="1800" dirty="0" smtClean="0">
              <a:latin typeface="Bookman Old Style" pitchFamily="18" charset="0"/>
            </a:endParaRPr>
          </a:p>
          <a:p>
            <a:pPr>
              <a:lnSpc>
                <a:spcPct val="150000"/>
              </a:lnSpc>
              <a:spcBef>
                <a:spcPts val="0"/>
              </a:spcBef>
              <a:buFont typeface="Wingdings" pitchFamily="2" charset="2"/>
              <a:buChar char="Ø"/>
            </a:pPr>
            <a:r>
              <a:rPr lang="en-US" sz="1800" b="1" dirty="0" smtClean="0">
                <a:latin typeface="Bookman Old Style" pitchFamily="18" charset="0"/>
              </a:rPr>
              <a:t>PROSPECTS OF SOLAR ROOF TOPS </a:t>
            </a:r>
            <a:endParaRPr lang="en-US" sz="1800" dirty="0" smtClean="0">
              <a:latin typeface="Bookman Old Style" pitchFamily="18" charset="0"/>
            </a:endParaRPr>
          </a:p>
          <a:p>
            <a:pPr>
              <a:lnSpc>
                <a:spcPct val="150000"/>
              </a:lnSpc>
              <a:spcBef>
                <a:spcPts val="0"/>
              </a:spcBef>
              <a:buFont typeface="Wingdings" pitchFamily="2" charset="2"/>
              <a:buChar char="Ø"/>
            </a:pPr>
            <a:r>
              <a:rPr lang="en-US" sz="1800" b="1" dirty="0" smtClean="0">
                <a:latin typeface="Bookman Old Style" pitchFamily="18" charset="0"/>
              </a:rPr>
              <a:t>5 KW SOLAR ROOF TOP PROPOSAL </a:t>
            </a:r>
            <a:endParaRPr lang="en-US" sz="1800" dirty="0" smtClean="0">
              <a:latin typeface="Bookman Old Style" pitchFamily="18" charset="0"/>
            </a:endParaRPr>
          </a:p>
        </p:txBody>
      </p:sp>
      <p:sp>
        <p:nvSpPr>
          <p:cNvPr id="4" name="Rectangle 3"/>
          <p:cNvSpPr/>
          <p:nvPr/>
        </p:nvSpPr>
        <p:spPr>
          <a:xfrm>
            <a:off x="0" y="0"/>
            <a:ext cx="9144000" cy="609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fontAlgn="base">
              <a:spcBef>
                <a:spcPct val="0"/>
              </a:spcBef>
              <a:spcAft>
                <a:spcPct val="0"/>
              </a:spcAft>
            </a:pPr>
            <a:r>
              <a:rPr lang="en-US" sz="2800" b="1" dirty="0" smtClean="0">
                <a:solidFill>
                  <a:schemeClr val="accent2">
                    <a:lumMod val="75000"/>
                  </a:schemeClr>
                </a:solidFill>
                <a:latin typeface="Bookman Old Style" pitchFamily="18" charset="0"/>
                <a:ea typeface="Times New Roman" pitchFamily="18" charset="0"/>
                <a:cs typeface="Times New Roman" pitchFamily="18" charset="0"/>
              </a:rPr>
              <a:t>Index:</a:t>
            </a:r>
            <a:endParaRPr lang="en-US" sz="2800" b="1" dirty="0" smtClean="0">
              <a:solidFill>
                <a:schemeClr val="accent2">
                  <a:lumMod val="75000"/>
                </a:schemeClr>
              </a:solidFill>
              <a:latin typeface="Bookman Old Style" pitchFamily="18" charset="0"/>
              <a:cs typeface="Arial" pitchFamily="34" charset="0"/>
            </a:endParaRPr>
          </a:p>
        </p:txBody>
      </p:sp>
      <p:pic>
        <p:nvPicPr>
          <p:cNvPr id="5" name="Picture 2" descr="C:\Documents and Settings\user2\Desktop\untitled.JPG"/>
          <p:cNvPicPr>
            <a:picLocks noChangeAspect="1" noChangeArrowheads="1"/>
          </p:cNvPicPr>
          <p:nvPr/>
        </p:nvPicPr>
        <p:blipFill>
          <a:blip r:embed="rId2"/>
          <a:srcRect/>
          <a:stretch>
            <a:fillRect/>
          </a:stretch>
        </p:blipFill>
        <p:spPr bwMode="auto">
          <a:xfrm>
            <a:off x="8490856" y="0"/>
            <a:ext cx="653143" cy="609600"/>
          </a:xfrm>
          <a:prstGeom prst="roundRect">
            <a:avLst>
              <a:gd name="adj" fmla="val 8594"/>
            </a:avLst>
          </a:prstGeom>
          <a:solidFill>
            <a:srgbClr val="FFFFFF">
              <a:shade val="85000"/>
            </a:srgbClr>
          </a:solidFill>
          <a:ln>
            <a:noFill/>
          </a:ln>
          <a:effectLst/>
        </p:spPr>
      </p:pic>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609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chemeClr val="accent2">
                    <a:lumMod val="75000"/>
                  </a:schemeClr>
                </a:solidFill>
                <a:latin typeface="Tahoma" pitchFamily="34" charset="0"/>
                <a:ea typeface="Tahoma" pitchFamily="34" charset="0"/>
                <a:cs typeface="Tahoma" pitchFamily="34" charset="0"/>
              </a:rPr>
              <a:t>About Us……..</a:t>
            </a:r>
            <a:endParaRPr lang="en-US" sz="2800" b="1" dirty="0">
              <a:solidFill>
                <a:schemeClr val="accent2">
                  <a:lumMod val="75000"/>
                </a:schemeClr>
              </a:solidFill>
              <a:latin typeface="Tahoma" pitchFamily="34" charset="0"/>
              <a:ea typeface="Tahoma" pitchFamily="34" charset="0"/>
              <a:cs typeface="Tahoma" pitchFamily="34" charset="0"/>
            </a:endParaRPr>
          </a:p>
        </p:txBody>
      </p:sp>
      <p:sp>
        <p:nvSpPr>
          <p:cNvPr id="13" name="Rectangle 12"/>
          <p:cNvSpPr/>
          <p:nvPr/>
        </p:nvSpPr>
        <p:spPr>
          <a:xfrm>
            <a:off x="152400" y="685800"/>
            <a:ext cx="8839200" cy="5401479"/>
          </a:xfrm>
          <a:prstGeom prst="rect">
            <a:avLst/>
          </a:prstGeom>
        </p:spPr>
        <p:txBody>
          <a:bodyPr wrap="square">
            <a:spAutoFit/>
          </a:bodyPr>
          <a:lstStyle/>
          <a:p>
            <a:pPr marL="82296" algn="just">
              <a:spcBef>
                <a:spcPts val="580"/>
              </a:spcBef>
              <a:buClr>
                <a:schemeClr val="accent2">
                  <a:lumMod val="75000"/>
                </a:schemeClr>
              </a:buClr>
              <a:defRPr/>
            </a:pPr>
            <a:endParaRPr lang="en-IN" sz="2400" b="1" dirty="0" smtClean="0">
              <a:latin typeface="Bookman Old Style" pitchFamily="18" charset="0"/>
            </a:endParaRPr>
          </a:p>
          <a:p>
            <a:pPr marL="82296" algn="just">
              <a:spcBef>
                <a:spcPts val="580"/>
              </a:spcBef>
              <a:buClr>
                <a:schemeClr val="accent2">
                  <a:lumMod val="75000"/>
                </a:schemeClr>
              </a:buClr>
              <a:defRPr/>
            </a:pPr>
            <a:r>
              <a:rPr lang="en-IN" sz="2400" b="1" dirty="0" smtClean="0">
                <a:latin typeface="Bookman Old Style" pitchFamily="18" charset="0"/>
              </a:rPr>
              <a:t>Greyhound Engineers India </a:t>
            </a:r>
            <a:r>
              <a:rPr lang="en-IN" sz="2400" b="1" dirty="0" err="1" smtClean="0">
                <a:latin typeface="Bookman Old Style" pitchFamily="18" charset="0"/>
              </a:rPr>
              <a:t>Pvt</a:t>
            </a:r>
            <a:r>
              <a:rPr lang="en-IN" sz="2400" b="1" dirty="0" smtClean="0">
                <a:latin typeface="Bookman Old Style" pitchFamily="18" charset="0"/>
              </a:rPr>
              <a:t> Ltd.</a:t>
            </a:r>
            <a:r>
              <a:rPr lang="en-IN" sz="2400" dirty="0" smtClean="0">
                <a:latin typeface="Bookman Old Style" pitchFamily="18" charset="0"/>
              </a:rPr>
              <a:t> is an established company in steel space for the last 15 years . It has executed steel works projects in various states in India as well as in foreign countries like Afghanistan &amp;</a:t>
            </a:r>
            <a:r>
              <a:rPr lang="en-IN" sz="2400" dirty="0" err="1" smtClean="0">
                <a:latin typeface="Bookman Old Style" pitchFamily="18" charset="0"/>
              </a:rPr>
              <a:t>P.R.of</a:t>
            </a:r>
            <a:r>
              <a:rPr lang="en-IN" sz="2400" dirty="0" smtClean="0">
                <a:latin typeface="Bookman Old Style" pitchFamily="18" charset="0"/>
              </a:rPr>
              <a:t> Congo for various public and private sector clients. It is also actively pursuing opportunities in solar and renewable space.</a:t>
            </a:r>
            <a:endParaRPr lang="en-IN" sz="2000" b="1" dirty="0" smtClean="0">
              <a:latin typeface="Bookman Old Style" pitchFamily="18" charset="0"/>
            </a:endParaRPr>
          </a:p>
          <a:p>
            <a:pPr marL="82296" algn="just">
              <a:spcBef>
                <a:spcPts val="580"/>
              </a:spcBef>
              <a:buClr>
                <a:schemeClr val="accent2">
                  <a:lumMod val="75000"/>
                </a:schemeClr>
              </a:buClr>
              <a:defRPr/>
            </a:pPr>
            <a:endParaRPr lang="en-IN" sz="2400" b="1" dirty="0" smtClean="0">
              <a:latin typeface="Bookman Old Style" pitchFamily="18" charset="0"/>
            </a:endParaRPr>
          </a:p>
          <a:p>
            <a:pPr marL="82296" algn="just">
              <a:spcBef>
                <a:spcPts val="580"/>
              </a:spcBef>
              <a:buClr>
                <a:schemeClr val="accent2">
                  <a:lumMod val="75000"/>
                </a:schemeClr>
              </a:buClr>
              <a:defRPr/>
            </a:pPr>
            <a:r>
              <a:rPr lang="en-IN" sz="2000" b="1" dirty="0" smtClean="0">
                <a:latin typeface="Bookman Old Style" pitchFamily="18" charset="0"/>
              </a:rPr>
              <a:t>Large </a:t>
            </a:r>
            <a:r>
              <a:rPr lang="en-IN" sz="2000" b="1" dirty="0" smtClean="0">
                <a:latin typeface="Bookman Old Style" pitchFamily="18" charset="0"/>
              </a:rPr>
              <a:t>number of solar projects( Rooftop/Solar Park) have been successfully executed by us and we are also providing  O&amp;M services to our prestigious clients. </a:t>
            </a:r>
          </a:p>
          <a:p>
            <a:pPr marL="996696" lvl="1" indent="-457200" algn="just">
              <a:spcBef>
                <a:spcPts val="580"/>
              </a:spcBef>
              <a:buClr>
                <a:schemeClr val="accent2">
                  <a:lumMod val="75000"/>
                </a:schemeClr>
              </a:buClr>
              <a:buFont typeface="Wingdings" pitchFamily="2" charset="2"/>
              <a:buChar char="Ø"/>
              <a:defRPr/>
            </a:pPr>
            <a:endParaRPr lang="en-IN" sz="2000" b="1" dirty="0" smtClean="0">
              <a:latin typeface="Bookman Old Style" pitchFamily="18" charset="0"/>
            </a:endParaRPr>
          </a:p>
          <a:p>
            <a:pPr marL="365760" indent="-283464" algn="just">
              <a:spcBef>
                <a:spcPts val="580"/>
              </a:spcBef>
              <a:buClr>
                <a:schemeClr val="accent2">
                  <a:lumMod val="75000"/>
                </a:schemeClr>
              </a:buClr>
              <a:buFont typeface="Wingdings 2"/>
              <a:buChar char=""/>
              <a:defRPr/>
            </a:pPr>
            <a:endParaRPr lang="en-IN" sz="2400" b="1" dirty="0" smtClean="0">
              <a:latin typeface="Bookman Old Style" pitchFamily="18" charset="0"/>
            </a:endParaRPr>
          </a:p>
        </p:txBody>
      </p:sp>
      <p:pic>
        <p:nvPicPr>
          <p:cNvPr id="9" name="Picture 2" descr="C:\Documents and Settings\user2\Desktop\untitled.JPG"/>
          <p:cNvPicPr>
            <a:picLocks noChangeAspect="1" noChangeArrowheads="1"/>
          </p:cNvPicPr>
          <p:nvPr/>
        </p:nvPicPr>
        <p:blipFill>
          <a:blip r:embed="rId2"/>
          <a:srcRect/>
          <a:stretch>
            <a:fillRect/>
          </a:stretch>
        </p:blipFill>
        <p:spPr bwMode="auto">
          <a:xfrm>
            <a:off x="8490856" y="0"/>
            <a:ext cx="653143" cy="609600"/>
          </a:xfrm>
          <a:prstGeom prst="roundRect">
            <a:avLst>
              <a:gd name="adj" fmla="val 8594"/>
            </a:avLst>
          </a:prstGeom>
          <a:solidFill>
            <a:srgbClr val="FFFFFF">
              <a:shade val="85000"/>
            </a:srgbClr>
          </a:solidFill>
          <a:ln>
            <a:noFill/>
          </a:ln>
          <a:effectLst/>
        </p:spPr>
      </p:pic>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838200" y="838200"/>
            <a:ext cx="8001000" cy="517064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 typeface="Wingdings" pitchFamily="2" charset="2"/>
              <a:buChar char="Ø"/>
              <a:tabLst/>
            </a:pPr>
            <a:r>
              <a:rPr kumimoji="0" lang="en-US" sz="2200" b="1" i="0" u="none" strike="noStrike" cap="none" normalizeH="0" baseline="0" dirty="0" smtClean="0">
                <a:ln>
                  <a:noFill/>
                </a:ln>
                <a:solidFill>
                  <a:schemeClr val="accent2">
                    <a:lumMod val="75000"/>
                  </a:schemeClr>
                </a:solidFill>
                <a:effectLst/>
                <a:latin typeface="Bookman Old Style" pitchFamily="18" charset="0"/>
                <a:ea typeface="Times New Roman" pitchFamily="18" charset="0"/>
                <a:cs typeface="Times New Roman" pitchFamily="18" charset="0"/>
              </a:rPr>
              <a:t>Customized Solar Solutions</a:t>
            </a:r>
            <a:endParaRPr kumimoji="0" lang="en-US" sz="2200" b="1" i="0" u="none" strike="noStrike" cap="none" normalizeH="0" baseline="0" dirty="0" smtClean="0">
              <a:ln>
                <a:noFill/>
              </a:ln>
              <a:solidFill>
                <a:schemeClr val="accent2">
                  <a:lumMod val="75000"/>
                </a:schemeClr>
              </a:solidFill>
              <a:effectLst/>
              <a:latin typeface="Bookman Old Style"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tabLst/>
            </a:pPr>
            <a:r>
              <a:rPr kumimoji="0" lang="en-US" sz="2200" b="1" i="0" u="none" strike="noStrike" cap="none" normalizeH="0" baseline="0" dirty="0" smtClean="0">
                <a:ln>
                  <a:noFill/>
                </a:ln>
                <a:solidFill>
                  <a:schemeClr val="accent2">
                    <a:lumMod val="75000"/>
                  </a:schemeClr>
                </a:solidFill>
                <a:effectLst/>
                <a:latin typeface="Bookman Old Style" pitchFamily="18" charset="0"/>
                <a:ea typeface="Times New Roman" pitchFamily="18" charset="0"/>
                <a:cs typeface="Times New Roman" pitchFamily="18" charset="0"/>
              </a:rPr>
              <a:t>EPC and I&amp;C of Solar Power Systems</a:t>
            </a:r>
            <a:endParaRPr kumimoji="0" lang="en-US" sz="2200" b="1" i="0" u="none" strike="noStrike" cap="none" normalizeH="0" baseline="0" dirty="0" smtClean="0">
              <a:ln>
                <a:noFill/>
              </a:ln>
              <a:solidFill>
                <a:schemeClr val="accent2">
                  <a:lumMod val="75000"/>
                </a:schemeClr>
              </a:solidFill>
              <a:effectLst/>
              <a:latin typeface="Bookman Old Style"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tabLst/>
            </a:pPr>
            <a:r>
              <a:rPr kumimoji="0" lang="en-US" sz="2200" b="1" i="0" u="none" strike="noStrike" cap="none" normalizeH="0" baseline="0" dirty="0" smtClean="0">
                <a:ln>
                  <a:noFill/>
                </a:ln>
                <a:solidFill>
                  <a:schemeClr val="accent2">
                    <a:lumMod val="75000"/>
                  </a:schemeClr>
                </a:solidFill>
                <a:effectLst/>
                <a:latin typeface="Bookman Old Style" pitchFamily="18" charset="0"/>
                <a:ea typeface="Times New Roman" pitchFamily="18" charset="0"/>
                <a:cs typeface="Times New Roman" pitchFamily="18" charset="0"/>
              </a:rPr>
              <a:t>Operation &amp; Maintenance of Solar Power Systems</a:t>
            </a:r>
            <a:endParaRPr kumimoji="0" lang="en-US" sz="2200" b="1" i="0" u="none" strike="noStrike" cap="none" normalizeH="0" baseline="0" dirty="0" smtClean="0">
              <a:ln>
                <a:noFill/>
              </a:ln>
              <a:solidFill>
                <a:schemeClr val="accent2">
                  <a:lumMod val="75000"/>
                </a:schemeClr>
              </a:solidFill>
              <a:effectLst/>
              <a:latin typeface="Bookman Old Style"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tabLst/>
            </a:pPr>
            <a:r>
              <a:rPr kumimoji="0" lang="en-US" sz="2200" b="1" i="0" u="none" strike="noStrike" cap="none" normalizeH="0" baseline="0" dirty="0" smtClean="0">
                <a:ln>
                  <a:noFill/>
                </a:ln>
                <a:solidFill>
                  <a:schemeClr val="accent2">
                    <a:lumMod val="75000"/>
                  </a:schemeClr>
                </a:solidFill>
                <a:effectLst/>
                <a:latin typeface="Bookman Old Style" pitchFamily="18" charset="0"/>
                <a:ea typeface="Times New Roman" pitchFamily="18" charset="0"/>
                <a:cs typeface="Times New Roman" pitchFamily="18" charset="0"/>
              </a:rPr>
              <a:t>DPR preparation of Solar Power Projects </a:t>
            </a: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tabLst/>
            </a:pPr>
            <a:r>
              <a:rPr kumimoji="0" lang="en-US" sz="2200" b="1" i="0" u="none" strike="noStrike" cap="none" normalizeH="0" baseline="0" dirty="0" smtClean="0">
                <a:ln>
                  <a:noFill/>
                </a:ln>
                <a:solidFill>
                  <a:schemeClr val="accent2">
                    <a:lumMod val="75000"/>
                  </a:schemeClr>
                </a:solidFill>
                <a:effectLst/>
                <a:latin typeface="Bookman Old Style" pitchFamily="18" charset="0"/>
                <a:cs typeface="Arial" pitchFamily="34" charset="0"/>
              </a:rPr>
              <a:t>Pre-feasibility Preparation of Solar Power Projects</a:t>
            </a: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tabLst/>
            </a:pPr>
            <a:r>
              <a:rPr kumimoji="0" lang="en-US" sz="2200" b="1" i="0" u="none" strike="noStrike" cap="none" normalizeH="0" baseline="0" dirty="0" smtClean="0">
                <a:ln>
                  <a:noFill/>
                </a:ln>
                <a:solidFill>
                  <a:schemeClr val="accent2">
                    <a:lumMod val="75000"/>
                  </a:schemeClr>
                </a:solidFill>
                <a:effectLst/>
                <a:latin typeface="Bookman Old Style" pitchFamily="18" charset="0"/>
                <a:ea typeface="Times New Roman" pitchFamily="18" charset="0"/>
                <a:cs typeface="Times New Roman" pitchFamily="18" charset="0"/>
              </a:rPr>
              <a:t>Project  Consultation.</a:t>
            </a: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tabLst/>
            </a:pPr>
            <a:endParaRPr lang="en-US" sz="2200" b="1" dirty="0" smtClean="0">
              <a:solidFill>
                <a:schemeClr val="accent2">
                  <a:lumMod val="75000"/>
                </a:schemeClr>
              </a:solidFill>
              <a:latin typeface="Bookman Old Style" pitchFamily="18" charset="0"/>
              <a:cs typeface="Times New Roman" pitchFamily="18" charset="0"/>
            </a:endParaRPr>
          </a:p>
          <a:p>
            <a:pPr lvl="2" eaLnBrk="0" fontAlgn="base" hangingPunct="0">
              <a:lnSpc>
                <a:spcPct val="150000"/>
              </a:lnSpc>
              <a:spcBef>
                <a:spcPct val="0"/>
              </a:spcBef>
              <a:spcAft>
                <a:spcPct val="0"/>
              </a:spcAft>
            </a:pPr>
            <a:r>
              <a:rPr lang="en-US" sz="4400" b="1" dirty="0" smtClean="0">
                <a:solidFill>
                  <a:schemeClr val="accent2">
                    <a:lumMod val="75000"/>
                  </a:schemeClr>
                </a:solidFill>
                <a:latin typeface="Bookman Old Style" pitchFamily="18" charset="0"/>
              </a:rPr>
              <a:t>“All under one Roof ” </a:t>
            </a:r>
            <a:endParaRPr lang="en-IN" sz="4400" b="1" dirty="0" smtClean="0">
              <a:solidFill>
                <a:schemeClr val="accent2">
                  <a:lumMod val="75000"/>
                </a:schemeClr>
              </a:solidFill>
              <a:latin typeface="Bookman Old Style" pitchFamily="18" charset="0"/>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tabLst/>
            </a:pPr>
            <a:endParaRPr kumimoji="0" lang="en-US" sz="2200" b="1" i="0" u="none" strike="noStrike" cap="none" normalizeH="0" baseline="0" dirty="0" smtClean="0">
              <a:ln>
                <a:noFill/>
              </a:ln>
              <a:solidFill>
                <a:schemeClr val="accent2">
                  <a:lumMod val="75000"/>
                </a:schemeClr>
              </a:solidFill>
              <a:effectLst/>
              <a:latin typeface="Bookman Old Style" pitchFamily="18" charset="0"/>
              <a:cs typeface="Arial" pitchFamily="34" charset="0"/>
            </a:endParaRPr>
          </a:p>
        </p:txBody>
      </p:sp>
      <p:sp>
        <p:nvSpPr>
          <p:cNvPr id="5" name="Rectangle 4"/>
          <p:cNvSpPr/>
          <p:nvPr/>
        </p:nvSpPr>
        <p:spPr>
          <a:xfrm>
            <a:off x="0" y="0"/>
            <a:ext cx="9144000" cy="609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fontAlgn="base">
              <a:spcBef>
                <a:spcPct val="0"/>
              </a:spcBef>
              <a:spcAft>
                <a:spcPct val="0"/>
              </a:spcAft>
            </a:pPr>
            <a:r>
              <a:rPr lang="en-US" sz="2800" b="1" dirty="0" smtClean="0">
                <a:solidFill>
                  <a:schemeClr val="accent2">
                    <a:lumMod val="75000"/>
                  </a:schemeClr>
                </a:solidFill>
                <a:latin typeface="Bookman Old Style" pitchFamily="18" charset="0"/>
                <a:ea typeface="Times New Roman" pitchFamily="18" charset="0"/>
                <a:cs typeface="Times New Roman" pitchFamily="18" charset="0"/>
              </a:rPr>
              <a:t>Services offered :-</a:t>
            </a:r>
            <a:endParaRPr lang="en-US" sz="2800" b="1" dirty="0" smtClean="0">
              <a:solidFill>
                <a:schemeClr val="accent2">
                  <a:lumMod val="75000"/>
                </a:schemeClr>
              </a:solidFill>
              <a:latin typeface="Bookman Old Style" pitchFamily="18" charset="0"/>
              <a:cs typeface="Arial" pitchFamily="34" charset="0"/>
            </a:endParaRPr>
          </a:p>
        </p:txBody>
      </p:sp>
      <p:pic>
        <p:nvPicPr>
          <p:cNvPr id="6" name="Picture 2" descr="C:\Documents and Settings\user2\Desktop\untitled.JPG"/>
          <p:cNvPicPr>
            <a:picLocks noChangeAspect="1" noChangeArrowheads="1"/>
          </p:cNvPicPr>
          <p:nvPr/>
        </p:nvPicPr>
        <p:blipFill>
          <a:blip r:embed="rId2"/>
          <a:srcRect/>
          <a:stretch>
            <a:fillRect/>
          </a:stretch>
        </p:blipFill>
        <p:spPr bwMode="auto">
          <a:xfrm>
            <a:off x="8490856" y="0"/>
            <a:ext cx="653143" cy="609600"/>
          </a:xfrm>
          <a:prstGeom prst="roundRect">
            <a:avLst>
              <a:gd name="adj" fmla="val 8594"/>
            </a:avLst>
          </a:prstGeom>
          <a:solidFill>
            <a:srgbClr val="FFFFFF">
              <a:shade val="85000"/>
            </a:srgbClr>
          </a:solidFill>
          <a:ln>
            <a:noFill/>
          </a:ln>
          <a:effectLst/>
        </p:spPr>
      </p:pic>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304800" y="685800"/>
            <a:ext cx="861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b="1" dirty="0">
              <a:solidFill>
                <a:schemeClr val="accent2">
                  <a:lumMod val="75000"/>
                </a:schemeClr>
              </a:solidFill>
              <a:latin typeface="Bookman Old Style" pitchFamily="18" charset="0"/>
              <a:ea typeface="Tahoma" pitchFamily="34" charset="0"/>
              <a:cs typeface="Tahoma" pitchFamily="34" charset="0"/>
            </a:endParaRPr>
          </a:p>
        </p:txBody>
      </p:sp>
      <p:sp>
        <p:nvSpPr>
          <p:cNvPr id="12" name="Content Placeholder 2"/>
          <p:cNvSpPr txBox="1">
            <a:spLocks/>
          </p:cNvSpPr>
          <p:nvPr/>
        </p:nvSpPr>
        <p:spPr>
          <a:xfrm>
            <a:off x="1143000" y="1066800"/>
            <a:ext cx="5257800" cy="4724400"/>
          </a:xfrm>
          <a:prstGeom prst="rect">
            <a:avLst/>
          </a:prstGeom>
        </p:spPr>
        <p:txBody>
          <a:bodyPr vert="horz">
            <a:noAutofit/>
          </a:bodyPr>
          <a:lstStyle/>
          <a:p>
            <a:pPr>
              <a:buClr>
                <a:srgbClr val="FF0000"/>
              </a:buClr>
              <a:buFont typeface="Wingdings" pitchFamily="2" charset="2"/>
              <a:buChar char="v"/>
            </a:pPr>
            <a:r>
              <a:rPr lang="en-US" altLang="en-US" sz="2400" b="1" dirty="0" smtClean="0">
                <a:latin typeface="Bookman Old Style" pitchFamily="18" charset="0"/>
              </a:rPr>
              <a:t>  INDIA</a:t>
            </a:r>
          </a:p>
          <a:p>
            <a:pPr>
              <a:buClr>
                <a:srgbClr val="FF0000"/>
              </a:buClr>
            </a:pPr>
            <a:r>
              <a:rPr lang="en-US" altLang="en-US" sz="2400" b="1" dirty="0" smtClean="0">
                <a:latin typeface="Bookman Old Style" pitchFamily="18" charset="0"/>
              </a:rPr>
              <a:t>	</a:t>
            </a:r>
            <a:r>
              <a:rPr lang="en-US" altLang="en-US" sz="2000" b="1" dirty="0" smtClean="0">
                <a:latin typeface="Bookman Old Style" pitchFamily="18" charset="0"/>
              </a:rPr>
              <a:t>Himachal Pradesh, </a:t>
            </a:r>
          </a:p>
          <a:p>
            <a:pPr>
              <a:buClr>
                <a:srgbClr val="FF0000"/>
              </a:buClr>
            </a:pPr>
            <a:r>
              <a:rPr lang="en-US" altLang="en-US" sz="2000" b="1" dirty="0" smtClean="0">
                <a:latin typeface="Bookman Old Style" pitchFamily="18" charset="0"/>
              </a:rPr>
              <a:t>	</a:t>
            </a:r>
            <a:r>
              <a:rPr lang="en-US" altLang="en-US" sz="2000" b="1" dirty="0" err="1" smtClean="0">
                <a:latin typeface="Bookman Old Style" pitchFamily="18" charset="0"/>
              </a:rPr>
              <a:t>Uttarakhand</a:t>
            </a:r>
            <a:endParaRPr lang="en-US" altLang="en-US" sz="2000" b="1" dirty="0" smtClean="0">
              <a:latin typeface="Bookman Old Style" pitchFamily="18" charset="0"/>
            </a:endParaRPr>
          </a:p>
          <a:p>
            <a:pPr>
              <a:buClr>
                <a:srgbClr val="FF0000"/>
              </a:buClr>
            </a:pPr>
            <a:r>
              <a:rPr lang="en-US" altLang="en-US" sz="2000" b="1" dirty="0" smtClean="0">
                <a:latin typeface="Bookman Old Style" pitchFamily="18" charset="0"/>
              </a:rPr>
              <a:t>	Jammu &amp; Kashmir, </a:t>
            </a:r>
          </a:p>
          <a:p>
            <a:pPr>
              <a:buClr>
                <a:srgbClr val="FF0000"/>
              </a:buClr>
            </a:pPr>
            <a:r>
              <a:rPr lang="en-US" altLang="en-US" sz="2000" b="1" dirty="0" smtClean="0">
                <a:latin typeface="Bookman Old Style" pitchFamily="18" charset="0"/>
              </a:rPr>
              <a:t>	</a:t>
            </a:r>
            <a:r>
              <a:rPr lang="en-US" altLang="en-US" sz="2000" b="1" dirty="0" err="1" smtClean="0">
                <a:latin typeface="Bookman Old Style" pitchFamily="18" charset="0"/>
              </a:rPr>
              <a:t>Uttarpradesh</a:t>
            </a:r>
            <a:endParaRPr lang="en-US" altLang="en-US" sz="2000" b="1" dirty="0" smtClean="0">
              <a:latin typeface="Bookman Old Style" pitchFamily="18" charset="0"/>
            </a:endParaRPr>
          </a:p>
          <a:p>
            <a:pPr>
              <a:buClr>
                <a:srgbClr val="FF0000"/>
              </a:buClr>
            </a:pPr>
            <a:r>
              <a:rPr lang="en-US" altLang="en-US" sz="2000" b="1" dirty="0" smtClean="0">
                <a:latin typeface="Bookman Old Style" pitchFamily="18" charset="0"/>
              </a:rPr>
              <a:t>	Madhya Pradesh</a:t>
            </a:r>
          </a:p>
          <a:p>
            <a:pPr>
              <a:buClr>
                <a:srgbClr val="FF0000"/>
              </a:buClr>
            </a:pPr>
            <a:r>
              <a:rPr lang="en-US" altLang="en-US" sz="2000" b="1" dirty="0" smtClean="0">
                <a:latin typeface="Bookman Old Style" pitchFamily="18" charset="0"/>
              </a:rPr>
              <a:t>	Jharkhand etc…</a:t>
            </a:r>
          </a:p>
          <a:p>
            <a:pPr>
              <a:buClr>
                <a:srgbClr val="FF0000"/>
              </a:buClr>
            </a:pPr>
            <a:endParaRPr lang="en-US" altLang="en-US" sz="2000" b="1" dirty="0" smtClean="0">
              <a:latin typeface="Bookman Old Style" pitchFamily="18" charset="0"/>
            </a:endParaRPr>
          </a:p>
          <a:p>
            <a:pPr>
              <a:buClr>
                <a:srgbClr val="FF0000"/>
              </a:buClr>
              <a:buFont typeface="Wingdings" pitchFamily="2" charset="2"/>
              <a:buChar char="v"/>
            </a:pPr>
            <a:r>
              <a:rPr lang="en-US" altLang="en-US" sz="2400" b="1" dirty="0" smtClean="0">
                <a:latin typeface="Bookman Old Style" pitchFamily="18" charset="0"/>
              </a:rPr>
              <a:t> AFGANISTAN</a:t>
            </a:r>
          </a:p>
          <a:p>
            <a:pPr>
              <a:buClr>
                <a:srgbClr val="FF0000"/>
              </a:buClr>
              <a:buFont typeface="Wingdings" pitchFamily="2" charset="2"/>
              <a:buChar char="v"/>
            </a:pPr>
            <a:endParaRPr lang="en-US" altLang="en-US" sz="2400" b="1" dirty="0" smtClean="0">
              <a:latin typeface="Bookman Old Style" pitchFamily="18" charset="0"/>
            </a:endParaRPr>
          </a:p>
          <a:p>
            <a:pPr>
              <a:buClr>
                <a:srgbClr val="FF0000"/>
              </a:buClr>
              <a:buFont typeface="Wingdings" pitchFamily="2" charset="2"/>
              <a:buChar char="v"/>
            </a:pPr>
            <a:r>
              <a:rPr lang="en-US" altLang="en-US" sz="2400" b="1" dirty="0" smtClean="0">
                <a:latin typeface="Bookman Old Style" pitchFamily="18" charset="0"/>
              </a:rPr>
              <a:t> AFRICA- CONGO</a:t>
            </a:r>
          </a:p>
        </p:txBody>
      </p:sp>
      <p:pic>
        <p:nvPicPr>
          <p:cNvPr id="7" name="Picture 2" descr="C:\Documents and Settings\user2\Desktop\untitled.JPG"/>
          <p:cNvPicPr>
            <a:picLocks noChangeAspect="1" noChangeArrowheads="1"/>
          </p:cNvPicPr>
          <p:nvPr/>
        </p:nvPicPr>
        <p:blipFill>
          <a:blip r:embed="rId2"/>
          <a:srcRect/>
          <a:stretch>
            <a:fillRect/>
          </a:stretch>
        </p:blipFill>
        <p:spPr bwMode="auto">
          <a:xfrm>
            <a:off x="8490856" y="0"/>
            <a:ext cx="653143" cy="609600"/>
          </a:xfrm>
          <a:prstGeom prst="roundRect">
            <a:avLst>
              <a:gd name="adj" fmla="val 8594"/>
            </a:avLst>
          </a:prstGeom>
          <a:solidFill>
            <a:srgbClr val="FFFFFF">
              <a:shade val="85000"/>
            </a:srgbClr>
          </a:solidFill>
          <a:ln>
            <a:noFill/>
          </a:ln>
          <a:effectLst/>
        </p:spPr>
      </p:pic>
      <p:sp>
        <p:nvSpPr>
          <p:cNvPr id="6" name="Rectangle 5"/>
          <p:cNvSpPr/>
          <p:nvPr/>
        </p:nvSpPr>
        <p:spPr>
          <a:xfrm>
            <a:off x="0" y="0"/>
            <a:ext cx="9144000" cy="609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2800" b="1" dirty="0" smtClean="0">
                <a:solidFill>
                  <a:schemeClr val="accent2">
                    <a:lumMod val="75000"/>
                  </a:schemeClr>
                </a:solidFill>
                <a:latin typeface="Bookman Old Style" pitchFamily="18" charset="0"/>
                <a:ea typeface="Tahoma" pitchFamily="34" charset="0"/>
                <a:cs typeface="Tahoma" pitchFamily="34" charset="0"/>
              </a:rPr>
              <a:t>Areas of completed/ongoing works </a:t>
            </a:r>
            <a:endParaRPr lang="en-US" sz="2800" b="1" dirty="0">
              <a:solidFill>
                <a:schemeClr val="accent2">
                  <a:lumMod val="75000"/>
                </a:schemeClr>
              </a:solidFill>
              <a:latin typeface="Bookman Old Style" pitchFamily="18" charset="0"/>
              <a:ea typeface="Tahoma" pitchFamily="34" charset="0"/>
              <a:cs typeface="Tahoma" pitchFamily="34" charset="0"/>
            </a:endParaRPr>
          </a:p>
        </p:txBody>
      </p:sp>
      <p:pic>
        <p:nvPicPr>
          <p:cNvPr id="9" name="Picture 2" descr="C:\Documents and Settings\user2\Desktop\untitled.JPG"/>
          <p:cNvPicPr>
            <a:picLocks noChangeAspect="1" noChangeArrowheads="1"/>
          </p:cNvPicPr>
          <p:nvPr/>
        </p:nvPicPr>
        <p:blipFill>
          <a:blip r:embed="rId2"/>
          <a:srcRect/>
          <a:stretch>
            <a:fillRect/>
          </a:stretch>
        </p:blipFill>
        <p:spPr bwMode="auto">
          <a:xfrm>
            <a:off x="8490857" y="0"/>
            <a:ext cx="653143" cy="609600"/>
          </a:xfrm>
          <a:prstGeom prst="roundRect">
            <a:avLst>
              <a:gd name="adj" fmla="val 8594"/>
            </a:avLst>
          </a:prstGeom>
          <a:solidFill>
            <a:srgbClr val="FFFFFF">
              <a:shade val="85000"/>
            </a:srgbClr>
          </a:solidFill>
          <a:ln>
            <a:noFill/>
          </a:ln>
          <a:effectLst/>
        </p:spPr>
      </p:pic>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9" name="Picture 31" descr="C:\Users\amit\Desktop\solar ppt\download (1).png"/>
          <p:cNvPicPr>
            <a:picLocks noChangeAspect="1" noChangeArrowheads="1"/>
          </p:cNvPicPr>
          <p:nvPr/>
        </p:nvPicPr>
        <p:blipFill>
          <a:blip r:embed="rId2"/>
          <a:srcRect/>
          <a:stretch>
            <a:fillRect/>
          </a:stretch>
        </p:blipFill>
        <p:spPr bwMode="auto">
          <a:xfrm>
            <a:off x="6553200" y="1981200"/>
            <a:ext cx="2286000" cy="671513"/>
          </a:xfrm>
          <a:prstGeom prst="rect">
            <a:avLst/>
          </a:prstGeom>
          <a:noFill/>
        </p:spPr>
      </p:pic>
      <p:sp>
        <p:nvSpPr>
          <p:cNvPr id="12" name="Rectangle 11"/>
          <p:cNvSpPr/>
          <p:nvPr/>
        </p:nvSpPr>
        <p:spPr>
          <a:xfrm>
            <a:off x="0" y="0"/>
            <a:ext cx="9144000" cy="609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chemeClr val="accent2">
                    <a:lumMod val="75000"/>
                  </a:schemeClr>
                </a:solidFill>
                <a:latin typeface="Tahoma" pitchFamily="34" charset="0"/>
                <a:ea typeface="Tahoma" pitchFamily="34" charset="0"/>
                <a:cs typeface="Tahoma" pitchFamily="34" charset="0"/>
              </a:rPr>
              <a:t>Client List </a:t>
            </a:r>
            <a:endParaRPr lang="en-US" sz="2800" b="1" dirty="0">
              <a:solidFill>
                <a:schemeClr val="accent2">
                  <a:lumMod val="75000"/>
                </a:schemeClr>
              </a:solidFill>
              <a:latin typeface="Tahoma" pitchFamily="34" charset="0"/>
              <a:ea typeface="Tahoma" pitchFamily="34" charset="0"/>
              <a:cs typeface="Tahoma" pitchFamily="34" charset="0"/>
            </a:endParaRPr>
          </a:p>
        </p:txBody>
      </p:sp>
      <p:sp>
        <p:nvSpPr>
          <p:cNvPr id="13" name="Rectangle 12"/>
          <p:cNvSpPr/>
          <p:nvPr/>
        </p:nvSpPr>
        <p:spPr>
          <a:xfrm>
            <a:off x="381000" y="982682"/>
            <a:ext cx="6172200" cy="3970318"/>
          </a:xfrm>
          <a:prstGeom prst="rect">
            <a:avLst/>
          </a:prstGeom>
        </p:spPr>
        <p:txBody>
          <a:bodyPr wrap="square">
            <a:spAutoFit/>
          </a:bodyPr>
          <a:lstStyle/>
          <a:p>
            <a:pPr lvl="0">
              <a:buClr>
                <a:schemeClr val="accent2"/>
              </a:buClr>
              <a:buFont typeface="Wingdings" pitchFamily="2" charset="2"/>
              <a:buChar char="Ø"/>
            </a:pPr>
            <a:r>
              <a:rPr lang="en-US" b="1" dirty="0" smtClean="0">
                <a:latin typeface="Bookman Old Style" pitchFamily="18" charset="0"/>
              </a:rPr>
              <a:t>L&amp;T</a:t>
            </a:r>
          </a:p>
          <a:p>
            <a:pPr lvl="0">
              <a:buClr>
                <a:schemeClr val="accent2"/>
              </a:buClr>
              <a:buFont typeface="Wingdings" pitchFamily="2" charset="2"/>
              <a:buChar char="Ø"/>
            </a:pPr>
            <a:r>
              <a:rPr lang="en-US" b="1" dirty="0" smtClean="0">
                <a:latin typeface="Bookman Old Style" pitchFamily="18" charset="0"/>
              </a:rPr>
              <a:t>VA TECH</a:t>
            </a:r>
          </a:p>
          <a:p>
            <a:pPr lvl="0">
              <a:buClr>
                <a:schemeClr val="accent2"/>
              </a:buClr>
              <a:buFont typeface="Wingdings" pitchFamily="2" charset="2"/>
              <a:buChar char="Ø"/>
            </a:pPr>
            <a:r>
              <a:rPr lang="en-US" b="1" dirty="0" smtClean="0">
                <a:latin typeface="Bookman Old Style" pitchFamily="18" charset="0"/>
              </a:rPr>
              <a:t>ANGELIQUE INTERNATIONAL</a:t>
            </a:r>
          </a:p>
          <a:p>
            <a:pPr lvl="0">
              <a:buClr>
                <a:schemeClr val="accent2"/>
              </a:buClr>
              <a:buFont typeface="Wingdings" pitchFamily="2" charset="2"/>
              <a:buChar char="Ø"/>
            </a:pPr>
            <a:r>
              <a:rPr lang="en-US" b="1" dirty="0" smtClean="0">
                <a:latin typeface="Bookman Old Style" pitchFamily="18" charset="0"/>
              </a:rPr>
              <a:t>JAY PEE ASSOCIATES </a:t>
            </a:r>
          </a:p>
          <a:p>
            <a:pPr lvl="0">
              <a:buClr>
                <a:schemeClr val="accent2"/>
              </a:buClr>
              <a:buFont typeface="Wingdings" pitchFamily="2" charset="2"/>
              <a:buChar char="Ø"/>
            </a:pPr>
            <a:r>
              <a:rPr lang="en-US" b="1" dirty="0" smtClean="0">
                <a:latin typeface="Bookman Old Style" pitchFamily="18" charset="0"/>
              </a:rPr>
              <a:t>LANCO INFRATECH </a:t>
            </a:r>
          </a:p>
          <a:p>
            <a:pPr lvl="0">
              <a:buClr>
                <a:schemeClr val="accent2"/>
              </a:buClr>
              <a:buFont typeface="Wingdings" pitchFamily="2" charset="2"/>
              <a:buChar char="Ø"/>
            </a:pPr>
            <a:r>
              <a:rPr lang="en-US" b="1" dirty="0" smtClean="0">
                <a:latin typeface="Bookman Old Style" pitchFamily="18" charset="0"/>
              </a:rPr>
              <a:t>SSJV (For NTPC Project)</a:t>
            </a:r>
          </a:p>
          <a:p>
            <a:pPr lvl="0">
              <a:buClr>
                <a:schemeClr val="accent2"/>
              </a:buClr>
              <a:buFont typeface="Wingdings" pitchFamily="2" charset="2"/>
              <a:buChar char="Ø"/>
            </a:pPr>
            <a:r>
              <a:rPr lang="en-US" b="1" dirty="0" smtClean="0">
                <a:latin typeface="Bookman Old Style" pitchFamily="18" charset="0"/>
              </a:rPr>
              <a:t>SSNNL (</a:t>
            </a:r>
            <a:r>
              <a:rPr lang="en-US" b="1" dirty="0" err="1" smtClean="0">
                <a:latin typeface="Bookman Old Style" pitchFamily="18" charset="0"/>
              </a:rPr>
              <a:t>Sardar</a:t>
            </a:r>
            <a:r>
              <a:rPr lang="en-US" b="1" dirty="0" smtClean="0">
                <a:latin typeface="Bookman Old Style" pitchFamily="18" charset="0"/>
              </a:rPr>
              <a:t> </a:t>
            </a:r>
            <a:r>
              <a:rPr lang="en-US" b="1" dirty="0" err="1" smtClean="0">
                <a:latin typeface="Bookman Old Style" pitchFamily="18" charset="0"/>
              </a:rPr>
              <a:t>Sarovar</a:t>
            </a:r>
            <a:r>
              <a:rPr lang="en-US" b="1" dirty="0" smtClean="0">
                <a:latin typeface="Bookman Old Style" pitchFamily="18" charset="0"/>
              </a:rPr>
              <a:t> Narmada Nigam Limited, Gujarat.)</a:t>
            </a:r>
          </a:p>
          <a:p>
            <a:pPr lvl="0">
              <a:buClr>
                <a:schemeClr val="accent2"/>
              </a:buClr>
              <a:buFont typeface="Wingdings" pitchFamily="2" charset="2"/>
              <a:buChar char="Ø"/>
            </a:pPr>
            <a:r>
              <a:rPr lang="en-US" b="1" dirty="0" smtClean="0">
                <a:latin typeface="Bookman Old Style" pitchFamily="18" charset="0"/>
              </a:rPr>
              <a:t>NHPC (National Hydro-Electric power Corporation Ltd.)</a:t>
            </a:r>
          </a:p>
          <a:p>
            <a:pPr lvl="0">
              <a:buClr>
                <a:schemeClr val="accent2"/>
              </a:buClr>
              <a:buFont typeface="Wingdings" pitchFamily="2" charset="2"/>
              <a:buChar char="Ø"/>
            </a:pPr>
            <a:r>
              <a:rPr lang="en-US" b="1" dirty="0" smtClean="0">
                <a:latin typeface="Bookman Old Style" pitchFamily="18" charset="0"/>
              </a:rPr>
              <a:t>SJVNL (</a:t>
            </a:r>
            <a:r>
              <a:rPr lang="en-US" b="1" dirty="0" err="1" smtClean="0">
                <a:latin typeface="Bookman Old Style" pitchFamily="18" charset="0"/>
              </a:rPr>
              <a:t>Satlaj</a:t>
            </a:r>
            <a:r>
              <a:rPr lang="en-US" b="1" dirty="0" smtClean="0">
                <a:latin typeface="Bookman Old Style" pitchFamily="18" charset="0"/>
              </a:rPr>
              <a:t> </a:t>
            </a:r>
            <a:r>
              <a:rPr lang="en-US" b="1" dirty="0" err="1" smtClean="0">
                <a:latin typeface="Bookman Old Style" pitchFamily="18" charset="0"/>
              </a:rPr>
              <a:t>Jal</a:t>
            </a:r>
            <a:r>
              <a:rPr lang="en-US" b="1" dirty="0" smtClean="0">
                <a:latin typeface="Bookman Old Style" pitchFamily="18" charset="0"/>
              </a:rPr>
              <a:t> </a:t>
            </a:r>
            <a:r>
              <a:rPr lang="en-US" b="1" dirty="0" err="1" smtClean="0">
                <a:latin typeface="Bookman Old Style" pitchFamily="18" charset="0"/>
              </a:rPr>
              <a:t>Vidyut</a:t>
            </a:r>
            <a:r>
              <a:rPr lang="en-US" b="1" dirty="0" smtClean="0">
                <a:latin typeface="Bookman Old Style" pitchFamily="18" charset="0"/>
              </a:rPr>
              <a:t> Nigam Ltd.)</a:t>
            </a:r>
          </a:p>
          <a:p>
            <a:pPr lvl="0">
              <a:buClr>
                <a:schemeClr val="accent2"/>
              </a:buClr>
              <a:buFont typeface="Wingdings" pitchFamily="2" charset="2"/>
              <a:buChar char="Ø"/>
            </a:pPr>
            <a:r>
              <a:rPr lang="en-US" b="1" dirty="0" smtClean="0">
                <a:latin typeface="Bookman Old Style" pitchFamily="18" charset="0"/>
              </a:rPr>
              <a:t>STATE IRRIGATION DEPARTMENT, Uttar Pradesh</a:t>
            </a:r>
          </a:p>
          <a:p>
            <a:pPr lvl="0">
              <a:buClr>
                <a:schemeClr val="accent2"/>
              </a:buClr>
              <a:buFont typeface="Wingdings" pitchFamily="2" charset="2"/>
              <a:buChar char="Ø"/>
            </a:pPr>
            <a:r>
              <a:rPr lang="en-US" b="1" dirty="0" smtClean="0">
                <a:latin typeface="Bookman Old Style" pitchFamily="18" charset="0"/>
              </a:rPr>
              <a:t>WAPCOS   etc..</a:t>
            </a:r>
            <a:endParaRPr lang="en-US" b="1" dirty="0">
              <a:latin typeface="Bookman Old Style" pitchFamily="18" charset="0"/>
            </a:endParaRPr>
          </a:p>
        </p:txBody>
      </p:sp>
      <p:sp>
        <p:nvSpPr>
          <p:cNvPr id="2054" name="AutoShape 6" descr="data:image/jpeg;base64,/9j/4AAQSkZJRgABAQAAAQABAAD/2wCEAAkGBwgHBhMRBxQTFhQWFyAbGRcYGRseGBwgGx0iGx0gGh0bHSggGCEoHh8cITEjJSkrLi46HyI1ODMsNygtMDcBCgoKDg0OGxAQGy0mICYsLCwsLCwsLCwsNCw0LCwvLCwsLCwsLCwsLCw1LCwsLCwsLCwsLDQsLCwsLCwsLCwsLP/AABEIAKYBLwMBEQACEQEDEQH/xAAcAAEAAgMBAQEAAAAAAAAAAAAAAwYCBQcEAQj/xABFEAABAwICBQsCAwUHAgcAAAABAAIDBBEFBgcSITFRExUiQVJhcYGRobEz0RQyNCNygpKiFiRCU1TB0rLCF0NEYoOTo//EABkBAQADAQEAAAAAAAAAAAAAAAABAwQCBf/EACkRAQACAgEEAgMAAgIDAAAAAAABAgMREgQhMUETURQiIzJhM5FxsfD/2gAMAwEAAhEDEQA/AO1QQxGBt2t3DqHBBnyMXZb6BA5GLst9AgcjF2W+gQORi7LfQIHIxdlvoEDkYuy30CByMXZb6BA5GLst9AgcjF2W+gQORi7LfQIHIxdlvoEDkYuy30CByMXZb6BA5GLst9AgcjF2W+gQORi7LfQIHIxdlvoEDkYuy30CByMXZb6BA5GLst9AgcjF2W+gQORi7LfQIHIxdlvoEDkYuy30CByMXZb6BA5GLst9AgcjF2W+gQORi7LfQIHIxdlvoEDkYuy30CByMXZb6BA5GLst9AgcjF2W+gQORi7LfQIHIxdlvoEDkYuy30CCCtijFMbNHV1Dignp/oN8B8IJEBAQEBAQEBAQEBAQEBAQEBAQEBAQEBAQEBAQEBAQEBAQEBAQQV36V3l8oM6f6DfAfCCRAQEBAQEBAQEBAQEBAQEBAQEBAQEBAQEBAQEBAQEBAQEBAQEEFd+ld5fKDOn+g3wHwgkQEBAQEBAQEBAQEBAQEBAQavG8w4TgUWtiszI77mk9I/utHSPkF3THa/8AjDm1618yptTpgwRk2rRw1EnfZov4Auv6gLRHR313mGf8qm9QjGmHC43j8VTVLBx6PwXBPxLT4mE/lVjzErTgOdcv484NoZm65/8ALf0X+QP5vK6pvhvTzC2mWlvErCqlggICAgICAgICAgICAgICCCu/Su8vlBnT/Qb4D4QSICAgICAgICAgICAgICAgoGfM8z0NYKDLLeUq37CQNbUv1Abi623bsaNpWrDgiY538M+XNMTxr5aGfJdFl/CJMQzs81M9riMuOqXn8rS695NvgLX2WCsjNN7cMfaFc4orHPJ3lsNDmWuRpXYhWtAfNcRi1g1l9pA6tYjZ3AcVz1WTc8I9J6bHqOc+3SJqeCdlp2tcOBAI91kiZhq1Cm5k0ZYFizC6gb+Hl3h0Y6N+9l7eYsVfj6m9fPeFN+nrbvHaWhwLNeMZOxZtBnW7ozsjqCSbDcCXH87d1ydrevYrb4q5a88f/SumS2OeOT/t1Rrg5t27QetYmt9QEBAQEBAQEBAQEBAQEEFd+ld5fKDOn+g3wHwgkQEBAQEBAQEBAQEBAQEFez5mEZay3JMy3KHoRg9bnbj32F3eStw4+d9K8t+FdtFoqyvzbhv4zEQXVNR0tZ35mtdtA29bvzE94HUrOpy8p4x4hX0+PjHKfMtFmaV+f89soKUn8LTEmVw3EjY83HjyY8XFW4/44+c+ZV3/AK5OMeI8usQxMhiDYgA1osANwA2ABYfLYzQEGjzhlylzPgr4agAOteN9trHdR8OojrCsxZJx23CvJSL11KsaJMcqZKeXDsUvy1KbC+/VBLbd+qRbwLVd1NI3F48Sq6e86mk+YdDWVpEBAQEBAQEBAQEBAQEEFd+ld5fKDOn+g3wHwgkQEBAQEBAQEBAQEBAQEHLtKQ53zfh1A49Fztdw7nO1f+lr/UrZ0/60tdlz/tetFk0kZlGWcun8MQJpOhEB1bNrv4R72VWDH8l+/hZnycKq7oyrcs5bwEGqqqcTzdKS7xdvZZ5Df3kq3qK5L27ROoV4JpSvee64f22yuP8A1lP/ADhUfDk+pXfLT7bLEcXw7C6ZsmIysjY42DnmwJIvYX7lxWlrTqIdTaI7y1v9tcsf6yn/AJwu/hyfUuflp9n9tcsf6yn/AJwnw5PqT5afakV8keHaX6SpoSDFWRjaNztZpbfwuI3LRHfBNZ8wontmiY9urLE1iAgICAgICAgICAgICCCu/Su8vlBnT/Qb4D4QSICAgICAgICAgICAgICDl+b7waYsOkk/KY2tB79aUf8Ac31WzF/wWj/70y5P+arU58ytnHM+YXytp/2TehEOVj/KDvtr7C47T5DqVmHLix11tVnx5clvHZXv/DPN3+nH/wBsX/NXfk4vtT+Nk+v/AE32R9GmKxZhZJmGIMij6dtdjtZwPRFmk7L7TfhbrVObqa8dUnutw9NaLbtDYaS8vZtzPjf90g/u8QtH+0jGsTbWcQX7LnYL9Q71z0+THjr3nu76imS86iOznNFlnF6/GH0lHGHzR312hzLDV2HpX1d5tvWuctYrymezJGK824wtOW9F+OS43Fz5EGQA6zzrxuuBt1bNcT0t3hdUZOqpxnjPdfi6a3L9o7LLnxjZdJmFxw2Bbqmw6hr3Hs0qnD2xWmV+WN5aw6isbUICAgICAgICAgICAgIIK79K7y+UGdP9BvgPhBIgICAgICAgICAgICAgIOb6aMPmbh9PXUn56aQXPAOI1T5PDR/EtfSWjc0n2zdTHaLR6XrA8UgxnCYqil/LI0HwPWD3g3Hks16zW0xK+totG4e5cuhBVtI2ZRlnLr3xG00l2RdxI2u8Gjb6cVdgxc7a9Ks2ThV49FmWTgWA8rWD+8T9N994G9rT32Nz3k8F11GXnbUeIc4MfGu58yuhIA2rOvcqys/+1ulOeuZthphqsPUdhY23j03+YW3J/PDFPcsmP+mWbeodWWJrEBAQEBAQEBAQEBAQEEFd+ld5fKDOn+g3wHwgkQEBAQEBAQEBAQEBAQEEFfRwYhRPhqwHMe0tcOIOxTEzE7hExuNS5NgeI1WjHMDqPGdZ1HKdaOS17dWts8g5o3bCN+3desZ68q+WOtpw2428OuU88VTA19O4Oa4XDmm4I4gjesExrtLbE7ZucGtu7YBvKDkmGtOkXSC6eW5o6S2oOp1j0f5nAuPcACt1v44te5Y4/rk36h1xYWxzLSDm+XEpua8q/tJpTqSPbuA62tO7dfWduaL9e7Zhw8Y+S/hly5ZmeFPK4ZLy3BlfAmwRWL/zSP7Tjv8AIbh3BZ8uScltrsWOKV03qrWCAgICAgICAgICAgICCCu/Su8vlBnT/Qb4D4QSICAgICAgICAgICAgICAg1+OYNQY7QGHFGB7D6g8Wne0966peaTuHNqxaNS5wcrZxyVKXZTk/EQXvyT7X82kgE97CCeC1/Liy/wCcalm+PJj/AMO8NXm7SLjNRgL6WtpXU0j+i551gC3/ABBocBYndvOy67xdPSLconbjLnvx1rUvmUNINBgGBMpcGpJpZdrnm46TzvNmhxsNgHcAmXp5vbladQY80UrxrDays0g51uyVooqc797SQeo7dd39IK4j4cX+5d/2yf6hdcn5OwvKlMRRjWkcOlK62se4W/K3uHndZ8ua2Se6/HirSOyxKpYICAgICAgICAgICAgICCCu/Su8vlBnT/Qb4D4QSICAgICAgICAgICAgICAgICAg+AAbkH1AQEBAQEBAQEBAQEBAQEBAQQV36V3l8oM6f6DfAfCCRAQEEMNXTTvLYHscRvAcCR1bQNymYmEbhMoSjnqIaZl6hzWjddxAHukRM+ETOn2GWOeMOhcHNO4ggj1CJRT19HTyatRJG08HOAPoSpiJlG4ZQVdNUm1O9jv3XA/CTEwbhnLLHDGXTENaN5JsB5lQl46TG8JrJdWknhe7g2RpPoCuppaPMOYvWfEp56+jp5NWokjaeDnAH0JUREyncMY8SoJXhscsRJ3APaSfAXTjP0coZSV1JHNqSSRh3ZLgDt3bL3TUm4TucGtu7YB1qEo6epgqWXpnNcN12kEeymYmPKInaVQl5a3EqHDxeuljj/fcG/JUxWZ8QibRHmU0E8NTEHU7muadxaQQfMKJiY8kTtIiXlkxKgieWyyxAjeC9oI8RdTxn6RuGPOuG/50P8AO37qeM/Ryj7TmpgEHKF7dTfrXGr67lGp8G4eWlxrCqybUpJ4Xu7LZGk+gKmaWjvMIi9Z7RL2ve2NhMhAA2knYB4rl0wgqIall6dzXDddpBHspmJjyiJ2+T1dNTOAqHsaTu1nAX8L70iJnwTMQ+T1tJTOtUyMaTts5wB9ykRM+CZiHyCtpKh1qeSNx4NcCfYpMTBuGdRUwUzQal7Wg7tYgfKREz4JmIRR4jQyvAiljJO4B7SflOM/RuHqUJeKtxbDcPNq6aKM8Hva35K6ilp8Q5m9a+ZeimqYKqLWpXNe3i0gj1CiYmPKYnfhKoSIIK79K7y+UGdP9BvgPhBIgIPNidWygw2WaTdGxzz4NBP+ymsbmIRM6jbm+g2jc6kq6uX80sgbf927ne7/AGWvrJ7xX6ZeljcTZ1FY2txzNktRpAx+eKhdaloo3uLhudIAd3G5GqO4OPWt+PWGsTPmWLJvLaYjxCxaEq38TlB0Z3xTOb5OAePdxHkqurrrJv7W9LO6KzFhtHnPSvVtxIa0MYItrFv09WMbQb/mJKu5Tiwxryp4xkzTvw1+N4FQYbpBpYMmOcX3a5wa7W1DrbelvtqbSCevvsuqZJtimciLUiMsRR7s110OY9Jf4THpjFSRO1QL6rSQ0HadwLiba3ULWXOOJph5VjvKck88vG09l/wvIOWcOxCKpw6Ih7NrSHucDcEXsSQdhvdZbZ8lo4zLRXDSs7hz59Hh2bdLFUMWI5CMEG7tW/JgRgA3BHSufIrVytjwRx8s+oyZp34he8DyPlKhxFs+EtBkjNwRK51rgjaNYjjvWa+fJMalprhpE7hyPMzKrGsfxGupd1PKNvXYP5JhFv3Q7wW/Hqta0n2xXibXtaPTq+aMwtm0XPq4thmgaB3OkswjyJPosOPH/bj9S2ZL/wA+STRLh4oMkQm1jKXSH+I2H9IanU23klHT11jhbpS8RHkgC6xsDuv1XWde4Rlmoy659bPpA131Id+STW1jxDQCOkDstsDRa1l6eSL/AKxi8PPxzTvOTyvGhrB63DcImkq2ujZM8Ojjde4aLjWIPG4Hfqg9YWbqrxa0RHpo6asxWZl0JZWhzPSNk/LdBgdVWujdy7jcOMj/AM8jrA2vbed25bMGa82ivplzYqRWbNZlDJGXJcjitzDG4nVfISHvb0Gk2sGkDcL+a7y57/Jxq4xYafHysgyhgU2f5eVxUvZQwWjhga42s0WDb9dm2u/8xJ3hTlvGHtX/ACnzJjp8vefEeIbPP+jvBMPy3JU4Mx0ckIDvzuIcARe+sTY22gjguMPUXm/G3t1lwViu6+UE2ZKmr0LvfWuLpHHkNY73DWtt4nUuLqfjiOo1H/lHyT8G5W7RbQ/gMj04O94Mh/jJI/psqOotvJK7BXVIVHO1sb0s0VKNrYtQuHDbyrvC7Q32V+L9cFrfarJPLNFfp5Myw0eZtLv4fESOQiaGuu7VBDWa5serpOt5Kcczjwco8y5vEXzanxDW5qy/hNLmmlhyK5zpibuDH64jII1Xa1yW/wCIm52ABd48lppM5PDnJjiLxGNvdL5dieY8OoQd56X/AMjmsv6Byr6X9aWs76jvatWu0m5TytgGFsOFEtnc8AR8oXFw6yQSSLbNveOK76fLkvb9vDnPipWvby2OO5kxrBsrUGH0pf8Ajpo26xO2RjSbNG3c4/lud1j17VXTHS17Xn/GHd8lq1iseZbzB9FeBw0gOMh087tr3l7wLnfq2I6+s3JVduqvv9e0O69NTX7d5VWhpJckaVI6bDHu5GYtu0ne2S4seJa4XB3+pV9p+XDNreYUxHx5oiPEu0Lz24QQV36V3l8oM6f6DfAfCCRAQVDSvX/gcjz23yasY/iO3+kOV/TV3khTntrHKTRfQjD8kU4dveDIf4yXD+mw8k6i3LJJgrxxw8OlPMz8HwoU2HEmpqei0N2uDSbEi3Wb6re89y66fFytynxCM+TjGo8yq2U6jNGWcGNPS4U92sSXvJN3E7NotsAFhbu71dkjHktubqcc5KV1xRaGcROFTV0VXcakfKFp3gxXa+/ftAU9XXlxmEdLbXKJePR3kumzjh1TUYo6Rr+U1WuYQBrEa7iQRt2uCnPmnFMVhGHFGSJtLcaD6rkamqpagMD2dK9hrbDqvGta5ANt/FcdZG4i0O+lnUzWVwzXkjAszNM1T0JNX6zCBsA2a1+i4W6zt71nx574+0f9LsmGl+8qJolxCrw3EK2Pldekgje8m51AWuOq5nZDgHG3WtXU1i0VnXeWfp7TEzG+0IdGmUcOzZDU1OPNc68tm2c5u03c83aRrfmb6d6nqM1seq1MGOL7tZ0OkwLBcj4PVz4Swt/Zlzrvc4nk2uLRdxNtpPqsk5L5bRFmmK1xxMwqmiXBG4hkurNXt/FOcwniA21/5nOV/U31kjXpT09d0mZ9qLV4zUDJYwuW/Kx1Z6Nv8IG7x5UlaYpHyfJ60zzf9Pj/ANv0JhVG3D8Mihj3RxtYP4QB/svKtO5mXpVjUaUzSzmitwHDoosLcGSTuI5TZ0Wtte19gJJG3qF+taOmxReZm3pR1GSaRER7VjOGQp8v4XHX4VK+SeFwfM95uXG99cX4G2w3uPBXYs8XnhaO0+FWXBxjnHmHvwLEcR0iZlgmGvDTUrQZA15AfIbO1bA7QSBv6geK5vWuGkx5mXVLzltEx4h1VYmtzTTlXGPBKenj/NLKTbiIx/yc1a+jr+02+mXqp/WI+3vzvQy4boodBTX/AGcUTXcbNc3WPyT5rnDaLZtz/t1lrMYdQl0PVFNLkqNkBGsxzw8dYJcXC/iCFHVRPyTs6aY+ONPDpfzDDFhH4CjOvPOWgsbtcG3B2gdbiA0DruV10uOeXOfEI6m/68Y8yqWkTDpcu5DoKN/59Z8j7bte24Hu1yPJX4Lc8lrKs1eFK1l2Shlo6TBY3Ne0QsibZ9xq6oaNt91rLBMTNmyJiIcx0eOOYNIlZiJB5JocGk/+6zWf/m07O8LZn/TFWntlwzzyTd4MiYDh+dser6nG2l8evdvSc3a9ziNrSL2aAPNdZslsVa1q5w0jJa1rPXhTm5c0nsosqvLqd9uVjuHAGx1ultPRAB39xUW/fDyv5TX9MvGnhDiGGwZz0uTQ1RdyUbbHVNjaNoGw/vuU1tOLBEwi1YyZtT6QYTh8WT9LMdMyz4nkAF7WlwD2ktsbbCH7Liym1vkwcisfHm09WYp2UmmyB+IkBgLLE7rFjmtPhrrmkb6edJtOs8bdeqamCkp3SVTmtY0XLnEBoHeSsMRMzqGyZiI3Lk2WmvztpNfXsafw1ORqki1y0WYPG5MlurZfetuT+WHh7lkp/TLz9Q68sLYIIK79K7y+UGdP9BvgPhBIgINDm/K9NmqiZFWSSMa1+t0LbTYjbcHiVbiyzjncK8mOMkalWBokwxrbNqqwDue3/irvy7fUKvxY+5bmhyHh1LmCOslklkfEwMja8jUYGt1G2sLmwvvJ2kneq5z2mvF3GGItyWxULlLk0cYccSqp45pmmpa9rwNWwEpu7V6K0fkW1Ea8KPgjcz9t7lbL9LlnCRT0Zc5ocXXdbWJceuwA7lVkyTe3KVmOkUrqGpoMhYfQY3PVU0swdO2Rrmgt1QJDc6vRuCCLhWWz2msVmPDiuGsWm0e2nboloGx6n4us5L/L126vpq29l3+XPnUOfx41rcrLT5Pwqjy5LRYcHRslaQ9wN5DrCxJc69zbZwHUqpzWm8WlZGOsV4wrMeiHCoxaOpqwO5zR8NV35dvqFMdLWPct9TZKpKfKstAyWbUlN3SEgybSLjaLWsLblVOaZvz0tjFEU47bbLuDU+X8HjpqQktZfa61zclxJts3lcXvN7cpd0pFa6hXKrRrhFTmQ1rnyhxlEpYC3U1gQeF9pF9/WrY6m0U4qp6evPmuqzr2kzVlfDc00QjxIOu03Y9ps5pIsbdRHcQRu4KzHltjncOL44vGpV6i0XYZE5or6iqnjbuifJaPZuuG2Vs9Tb1EQrjBEeZmWyy5kaiy5jD58MlmAffWiOqY7E3A3X6PUb39VxkzzeuphNMMUtMwtSpXK3mXJ1FmLFYJ618g5AgtY3V1T0g461wTtsAbK3HmmlZiPau+KLTEz6WGaKOeFzJgHNcCCDuIOwgqqOyxQptFGEtqi/DJ6qAH/DG/ZbgCRrW8SVq/KtrUxEs/49YncTpuMtZEwTL1RytO10k3+bIdZ23fbqB7wL96ryZ73jU+HdMVa9/bYZny3h2ZqARYmDsN2uabOad1wf8AY7FzjyWxzuHV8cXjUqlHokw4MDJaqrdEDfk9Zob6atvQK78u3nUbVfjRrW50uFFgFBhuCOpcMbyTHNcLt2uu4WLruvd3ebqick2tylbFIivGFOj0QYPGLNqKq3WA5oB8bNWiertPqFEdLWPcrPlnJ2C5ZucMYddwsZHEueRw4NHcAFTkzXv5XUxVp4RZbydRYBi09TA+R8k5Jdr6thrOLzawHWfZTkzTesVn0UxRWZn7RZhyRQY7jsVXNJKySLVtqatjqO1xe4PWUpnmlZqi+GLWi0vTmvJ+E5pibzi1we0WbIw2cAergR3EFRjzWx+E5MVb+Veh0UYYbCtqauWNu6Nz+j7DZ5WVv5VvUQr/AB49zK74Zh1HhVE2HDmNZG3c0f79ZPedqzWtNp3K+tYrGoepQkQQV36V3l8oM6f6DfAfCCRAQEBAQEBAQEBAQEBAQEBAQEBAQEBAQEBAQEBAQEBAQEBAQEEFd+ld5fKDOn+g3wHwgkQEBAQEBAQEBAQEBAQEBAQEBAQEBAQEBAQEBAQEBAQEBAQEBBBXfpXeXygzp/oN8B8IJEBAQEBAQEBAQEBAQEBAQEBAQEBAQEBAQEBAQEBAQEBAQEBAQQV36V3l8oM6f6DfAfCCRAQEBAQEBAQEBAQEBAQEBAQEBAQEBAQEBAQEBAQEBAQEBAQEEFd+ld5fKCCGvibE0EO3Dh90GfOEXB3t90DnCLg72+6BzhFwd7fdA5wi4O9vugc4RcHe33QOcIuDvb7oHOEXB3t90DnCLg72+6BzhFwd7fdA5wi4O9vugc4RcHe33QOcIuDvb7oHOEXB3t90DnCLg72+6BzhFwd7fdA5wi4O9vugc4RcHe33QOcIuDvb7oHOEXB3t90DnCLg72+6BzhFwd7fdA5wi4O9vugc4RcHe33QOcIuDvb7oHOEXB3t90DnCLg72+6BzhFwd7fdA5wi4O9vugc4RcHe33QOcIuDvb7oHOEXB3t90DnCLg72+6BzhFwd7fdA5wi4O9vugc4RcHe33QOcIuDvb7oIautifTkAH24+KD//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6" name="AutoShape 8" descr="data:image/jpeg;base64,/9j/4AAQSkZJRgABAQAAAQABAAD/2wCEAAkGBwgHBhMRBxQTFhQWFyAbGRcYGRseGBwgGx0iGx0gGh0bHSggGCEoHh8cITEjJSkrLi46HyI1ODMsNygtMDcBCgoKDg0OGxAQGy0mICYsLCwsLCwsLCwsNCw0LCwvLCwsLCwsLCwsLCw1LCwsLCwsLCwsLDQsLCwsLCwsLCwsLP/AABEIAKYBLwMBEQACEQEDEQH/xAAcAAEAAgMBAQEAAAAAAAAAAAAAAwYCBQcEAQj/xABFEAABAwICBQsCAwUHAgcAAAABAAIDBBEFBgcSITFRExUiQVJhcYGRobEz0RQyNCNygpKiFiRCU1TB0rLCF0NEYoOTo//EABkBAQADAQEAAAAAAAAAAAAAAAABAwQCBf/EACkRAQACAgEEAgMAAgIDAAAAAAABAgMREgQhMUETURQiIzJhM5FxsfD/2gAMAwEAAhEDEQA/AO1QQxGBt2t3DqHBBnyMXZb6BA5GLst9AgcjF2W+gQORi7LfQIHIxdlvoEDkYuy30CByMXZb6BA5GLst9AgcjF2W+gQORi7LfQIHIxdlvoEDkYuy30CByMXZb6BA5GLst9AgcjF2W+gQORi7LfQIHIxdlvoEDkYuy30CByMXZb6BA5GLst9AgcjF2W+gQORi7LfQIHIxdlvoEDkYuy30CByMXZb6BA5GLst9AgcjF2W+gQORi7LfQIHIxdlvoEDkYuy30CByMXZb6BA5GLst9AgcjF2W+gQORi7LfQIHIxdlvoEDkYuy30CCCtijFMbNHV1Dignp/oN8B8IJEBAQEBAQEBAQEBAQEBAQEBAQEBAQEBAQEBAQEBAQEBAQEBAQQV36V3l8oM6f6DfAfCCRAQEBAQEBAQEBAQEBAQEBAQEBAQEBAQEBAQEBAQEBAQEBAQEEFd+ld5fKDOn+g3wHwgkQEBAQEBAQEBAQEBAQEBAQavG8w4TgUWtiszI77mk9I/utHSPkF3THa/8AjDm1618yptTpgwRk2rRw1EnfZov4Auv6gLRHR313mGf8qm9QjGmHC43j8VTVLBx6PwXBPxLT4mE/lVjzErTgOdcv484NoZm65/8ALf0X+QP5vK6pvhvTzC2mWlvErCqlggICAgICAgICAgICAgICCCu/Su8vlBnT/Qb4D4QSICAgICAgICAgICAgICAgoGfM8z0NYKDLLeUq37CQNbUv1Abi623bsaNpWrDgiY538M+XNMTxr5aGfJdFl/CJMQzs81M9riMuOqXn8rS695NvgLX2WCsjNN7cMfaFc4orHPJ3lsNDmWuRpXYhWtAfNcRi1g1l9pA6tYjZ3AcVz1WTc8I9J6bHqOc+3SJqeCdlp2tcOBAI91kiZhq1Cm5k0ZYFizC6gb+Hl3h0Y6N+9l7eYsVfj6m9fPeFN+nrbvHaWhwLNeMZOxZtBnW7ozsjqCSbDcCXH87d1ydrevYrb4q5a88f/SumS2OeOT/t1Rrg5t27QetYmt9QEBAQEBAQEBAQEBAQEEFd+ld5fKDOn+g3wHwgkQEBAQEBAQEBAQEBAQEFez5mEZay3JMy3KHoRg9bnbj32F3eStw4+d9K8t+FdtFoqyvzbhv4zEQXVNR0tZ35mtdtA29bvzE94HUrOpy8p4x4hX0+PjHKfMtFmaV+f89soKUn8LTEmVw3EjY83HjyY8XFW4/44+c+ZV3/AK5OMeI8usQxMhiDYgA1osANwA2ABYfLYzQEGjzhlylzPgr4agAOteN9trHdR8OojrCsxZJx23CvJSL11KsaJMcqZKeXDsUvy1KbC+/VBLbd+qRbwLVd1NI3F48Sq6e86mk+YdDWVpEBAQEBAQEBAQEBAQEEFd+ld5fKDOn+g3wHwgkQEBAQEBAQEBAQEBAQEHLtKQ53zfh1A49Fztdw7nO1f+lr/UrZ0/60tdlz/tetFk0kZlGWcun8MQJpOhEB1bNrv4R72VWDH8l+/hZnycKq7oyrcs5bwEGqqqcTzdKS7xdvZZ5Df3kq3qK5L27ROoV4JpSvee64f22yuP8A1lP/ADhUfDk+pXfLT7bLEcXw7C6ZsmIysjY42DnmwJIvYX7lxWlrTqIdTaI7y1v9tcsf6yn/AJwu/hyfUuflp9n9tcsf6yn/AJwnw5PqT5afakV8keHaX6SpoSDFWRjaNztZpbfwuI3LRHfBNZ8wontmiY9urLE1iAgICAgICAgICAgICCCu/Su8vlBnT/Qb4D4QSICAgICAgICAgICAgICDl+b7waYsOkk/KY2tB79aUf8Ac31WzF/wWj/70y5P+arU58ytnHM+YXytp/2TehEOVj/KDvtr7C47T5DqVmHLix11tVnx5clvHZXv/DPN3+nH/wBsX/NXfk4vtT+Nk+v/AE32R9GmKxZhZJmGIMij6dtdjtZwPRFmk7L7TfhbrVObqa8dUnutw9NaLbtDYaS8vZtzPjf90g/u8QtH+0jGsTbWcQX7LnYL9Q71z0+THjr3nu76imS86iOznNFlnF6/GH0lHGHzR312hzLDV2HpX1d5tvWuctYrymezJGK824wtOW9F+OS43Fz5EGQA6zzrxuuBt1bNcT0t3hdUZOqpxnjPdfi6a3L9o7LLnxjZdJmFxw2Bbqmw6hr3Hs0qnD2xWmV+WN5aw6isbUICAgICAgICAgICAgIIK79K7y+UGdP9BvgPhBIgICAgICAgICAgICAgIOb6aMPmbh9PXUn56aQXPAOI1T5PDR/EtfSWjc0n2zdTHaLR6XrA8UgxnCYqil/LI0HwPWD3g3Hks16zW0xK+totG4e5cuhBVtI2ZRlnLr3xG00l2RdxI2u8Gjb6cVdgxc7a9Ks2ThV49FmWTgWA8rWD+8T9N994G9rT32Nz3k8F11GXnbUeIc4MfGu58yuhIA2rOvcqys/+1ulOeuZthphqsPUdhY23j03+YW3J/PDFPcsmP+mWbeodWWJrEBAQEBAQEBAQEBAQEEFd+ld5fKDOn+g3wHwgkQEBAQEBAQEBAQEBAQEEFfRwYhRPhqwHMe0tcOIOxTEzE7hExuNS5NgeI1WjHMDqPGdZ1HKdaOS17dWts8g5o3bCN+3desZ68q+WOtpw2428OuU88VTA19O4Oa4XDmm4I4gjesExrtLbE7ZucGtu7YBvKDkmGtOkXSC6eW5o6S2oOp1j0f5nAuPcACt1v44te5Y4/rk36h1xYWxzLSDm+XEpua8q/tJpTqSPbuA62tO7dfWduaL9e7Zhw8Y+S/hly5ZmeFPK4ZLy3BlfAmwRWL/zSP7Tjv8AIbh3BZ8uScltrsWOKV03qrWCAgICAgICAgICAgICCCu/Su8vlBnT/Qb4D4QSICAgICAgICAgICAgICAg1+OYNQY7QGHFGB7D6g8Wne0966peaTuHNqxaNS5wcrZxyVKXZTk/EQXvyT7X82kgE97CCeC1/Liy/wCcalm+PJj/AMO8NXm7SLjNRgL6WtpXU0j+i551gC3/ABBocBYndvOy67xdPSLconbjLnvx1rUvmUNINBgGBMpcGpJpZdrnm46TzvNmhxsNgHcAmXp5vbladQY80UrxrDays0g51uyVooqc797SQeo7dd39IK4j4cX+5d/2yf6hdcn5OwvKlMRRjWkcOlK62se4W/K3uHndZ8ua2Se6/HirSOyxKpYICAgICAgICAgICAgICCCu/Su8vlBnT/Qb4D4QSICAgICAgICAgICAgICAgICAg+AAbkH1AQEBAQEBAQEBAQEBAQEBAQQV36V3l8oM6f6DfAfCCRAQEEMNXTTvLYHscRvAcCR1bQNymYmEbhMoSjnqIaZl6hzWjddxAHukRM+ETOn2GWOeMOhcHNO4ggj1CJRT19HTyatRJG08HOAPoSpiJlG4ZQVdNUm1O9jv3XA/CTEwbhnLLHDGXTENaN5JsB5lQl46TG8JrJdWknhe7g2RpPoCuppaPMOYvWfEp56+jp5NWokjaeDnAH0JUREyncMY8SoJXhscsRJ3APaSfAXTjP0coZSV1JHNqSSRh3ZLgDt3bL3TUm4TucGtu7YB1qEo6epgqWXpnNcN12kEeymYmPKInaVQl5a3EqHDxeuljj/fcG/JUxWZ8QibRHmU0E8NTEHU7muadxaQQfMKJiY8kTtIiXlkxKgieWyyxAjeC9oI8RdTxn6RuGPOuG/50P8AO37qeM/Ryj7TmpgEHKF7dTfrXGr67lGp8G4eWlxrCqybUpJ4Xu7LZGk+gKmaWjvMIi9Z7RL2ve2NhMhAA2knYB4rl0wgqIall6dzXDddpBHspmJjyiJ2+T1dNTOAqHsaTu1nAX8L70iJnwTMQ+T1tJTOtUyMaTts5wB9ykRM+CZiHyCtpKh1qeSNx4NcCfYpMTBuGdRUwUzQal7Wg7tYgfKREz4JmIRR4jQyvAiljJO4B7SflOM/RuHqUJeKtxbDcPNq6aKM8Hva35K6ilp8Q5m9a+ZeimqYKqLWpXNe3i0gj1CiYmPKYnfhKoSIIK79K7y+UGdP9BvgPhBIgIPNidWygw2WaTdGxzz4NBP+ymsbmIRM6jbm+g2jc6kq6uX80sgbf927ne7/AGWvrJ7xX6ZeljcTZ1FY2txzNktRpAx+eKhdaloo3uLhudIAd3G5GqO4OPWt+PWGsTPmWLJvLaYjxCxaEq38TlB0Z3xTOb5OAePdxHkqurrrJv7W9LO6KzFhtHnPSvVtxIa0MYItrFv09WMbQb/mJKu5Tiwxryp4xkzTvw1+N4FQYbpBpYMmOcX3a5wa7W1DrbelvtqbSCevvsuqZJtimciLUiMsRR7s110OY9Jf4THpjFSRO1QL6rSQ0HadwLiba3ULWXOOJph5VjvKck88vG09l/wvIOWcOxCKpw6Ih7NrSHucDcEXsSQdhvdZbZ8lo4zLRXDSs7hz59Hh2bdLFUMWI5CMEG7tW/JgRgA3BHSufIrVytjwRx8s+oyZp34he8DyPlKhxFs+EtBkjNwRK51rgjaNYjjvWa+fJMalprhpE7hyPMzKrGsfxGupd1PKNvXYP5JhFv3Q7wW/Hqta0n2xXibXtaPTq+aMwtm0XPq4thmgaB3OkswjyJPosOPH/bj9S2ZL/wA+STRLh4oMkQm1jKXSH+I2H9IanU23klHT11jhbpS8RHkgC6xsDuv1XWde4Rlmoy659bPpA131Id+STW1jxDQCOkDstsDRa1l6eSL/AKxi8PPxzTvOTyvGhrB63DcImkq2ujZM8Ojjde4aLjWIPG4Hfqg9YWbqrxa0RHpo6asxWZl0JZWhzPSNk/LdBgdVWujdy7jcOMj/AM8jrA2vbed25bMGa82ivplzYqRWbNZlDJGXJcjitzDG4nVfISHvb0Gk2sGkDcL+a7y57/Jxq4xYafHysgyhgU2f5eVxUvZQwWjhga42s0WDb9dm2u/8xJ3hTlvGHtX/ACnzJjp8vefEeIbPP+jvBMPy3JU4Mx0ckIDvzuIcARe+sTY22gjguMPUXm/G3t1lwViu6+UE2ZKmr0LvfWuLpHHkNY73DWtt4nUuLqfjiOo1H/lHyT8G5W7RbQ/gMj04O94Mh/jJI/psqOotvJK7BXVIVHO1sb0s0VKNrYtQuHDbyrvC7Q32V+L9cFrfarJPLNFfp5Myw0eZtLv4fESOQiaGuu7VBDWa5serpOt5Kcczjwco8y5vEXzanxDW5qy/hNLmmlhyK5zpibuDH64jII1Xa1yW/wCIm52ABd48lppM5PDnJjiLxGNvdL5dieY8OoQd56X/AMjmsv6Byr6X9aWs76jvatWu0m5TytgGFsOFEtnc8AR8oXFw6yQSSLbNveOK76fLkvb9vDnPipWvby2OO5kxrBsrUGH0pf8Ajpo26xO2RjSbNG3c4/lud1j17VXTHS17Xn/GHd8lq1iseZbzB9FeBw0gOMh087tr3l7wLnfq2I6+s3JVduqvv9e0O69NTX7d5VWhpJckaVI6bDHu5GYtu0ne2S4seJa4XB3+pV9p+XDNreYUxHx5oiPEu0Lz24QQV36V3l8oM6f6DfAfCCRAQVDSvX/gcjz23yasY/iO3+kOV/TV3khTntrHKTRfQjD8kU4dveDIf4yXD+mw8k6i3LJJgrxxw8OlPMz8HwoU2HEmpqei0N2uDSbEi3Wb6re89y66fFytynxCM+TjGo8yq2U6jNGWcGNPS4U92sSXvJN3E7NotsAFhbu71dkjHktubqcc5KV1xRaGcROFTV0VXcakfKFp3gxXa+/ftAU9XXlxmEdLbXKJePR3kumzjh1TUYo6Rr+U1WuYQBrEa7iQRt2uCnPmnFMVhGHFGSJtLcaD6rkamqpagMD2dK9hrbDqvGta5ANt/FcdZG4i0O+lnUzWVwzXkjAszNM1T0JNX6zCBsA2a1+i4W6zt71nx574+0f9LsmGl+8qJolxCrw3EK2Pldekgje8m51AWuOq5nZDgHG3WtXU1i0VnXeWfp7TEzG+0IdGmUcOzZDU1OPNc68tm2c5u03c83aRrfmb6d6nqM1seq1MGOL7tZ0OkwLBcj4PVz4Swt/Zlzrvc4nk2uLRdxNtpPqsk5L5bRFmmK1xxMwqmiXBG4hkurNXt/FOcwniA21/5nOV/U31kjXpT09d0mZ9qLV4zUDJYwuW/Kx1Z6Nv8IG7x5UlaYpHyfJ60zzf9Pj/ANv0JhVG3D8Mihj3RxtYP4QB/svKtO5mXpVjUaUzSzmitwHDoosLcGSTuI5TZ0Wtte19gJJG3qF+taOmxReZm3pR1GSaRER7VjOGQp8v4XHX4VK+SeFwfM95uXG99cX4G2w3uPBXYs8XnhaO0+FWXBxjnHmHvwLEcR0iZlgmGvDTUrQZA15AfIbO1bA7QSBv6geK5vWuGkx5mXVLzltEx4h1VYmtzTTlXGPBKenj/NLKTbiIx/yc1a+jr+02+mXqp/WI+3vzvQy4boodBTX/AGcUTXcbNc3WPyT5rnDaLZtz/t1lrMYdQl0PVFNLkqNkBGsxzw8dYJcXC/iCFHVRPyTs6aY+ONPDpfzDDFhH4CjOvPOWgsbtcG3B2gdbiA0DruV10uOeXOfEI6m/68Y8yqWkTDpcu5DoKN/59Z8j7bte24Hu1yPJX4Lc8lrKs1eFK1l2Shlo6TBY3Ne0QsibZ9xq6oaNt91rLBMTNmyJiIcx0eOOYNIlZiJB5JocGk/+6zWf/m07O8LZn/TFWntlwzzyTd4MiYDh+dser6nG2l8evdvSc3a9ziNrSL2aAPNdZslsVa1q5w0jJa1rPXhTm5c0nsosqvLqd9uVjuHAGx1ultPRAB39xUW/fDyv5TX9MvGnhDiGGwZz0uTQ1RdyUbbHVNjaNoGw/vuU1tOLBEwi1YyZtT6QYTh8WT9LMdMyz4nkAF7WlwD2ktsbbCH7Liym1vkwcisfHm09WYp2UmmyB+IkBgLLE7rFjmtPhrrmkb6edJtOs8bdeqamCkp3SVTmtY0XLnEBoHeSsMRMzqGyZiI3Lk2WmvztpNfXsafw1ORqki1y0WYPG5MlurZfetuT+WHh7lkp/TLz9Q68sLYIIK79K7y+UGdP9BvgPhBIgINDm/K9NmqiZFWSSMa1+t0LbTYjbcHiVbiyzjncK8mOMkalWBokwxrbNqqwDue3/irvy7fUKvxY+5bmhyHh1LmCOslklkfEwMja8jUYGt1G2sLmwvvJ2kneq5z2mvF3GGItyWxULlLk0cYccSqp45pmmpa9rwNWwEpu7V6K0fkW1Ea8KPgjcz9t7lbL9LlnCRT0Zc5ocXXdbWJceuwA7lVkyTe3KVmOkUrqGpoMhYfQY3PVU0swdO2Rrmgt1QJDc6vRuCCLhWWz2msVmPDiuGsWm0e2nboloGx6n4us5L/L126vpq29l3+XPnUOfx41rcrLT5Pwqjy5LRYcHRslaQ9wN5DrCxJc69zbZwHUqpzWm8WlZGOsV4wrMeiHCoxaOpqwO5zR8NV35dvqFMdLWPct9TZKpKfKstAyWbUlN3SEgybSLjaLWsLblVOaZvz0tjFEU47bbLuDU+X8HjpqQktZfa61zclxJts3lcXvN7cpd0pFa6hXKrRrhFTmQ1rnyhxlEpYC3U1gQeF9pF9/WrY6m0U4qp6evPmuqzr2kzVlfDc00QjxIOu03Y9ps5pIsbdRHcQRu4KzHltjncOL44vGpV6i0XYZE5or6iqnjbuifJaPZuuG2Vs9Tb1EQrjBEeZmWyy5kaiy5jD58MlmAffWiOqY7E3A3X6PUb39VxkzzeuphNMMUtMwtSpXK3mXJ1FmLFYJ618g5AgtY3V1T0g461wTtsAbK3HmmlZiPau+KLTEz6WGaKOeFzJgHNcCCDuIOwgqqOyxQptFGEtqi/DJ6qAH/DG/ZbgCRrW8SVq/KtrUxEs/49YncTpuMtZEwTL1RytO10k3+bIdZ23fbqB7wL96ryZ73jU+HdMVa9/bYZny3h2ZqARYmDsN2uabOad1wf8AY7FzjyWxzuHV8cXjUqlHokw4MDJaqrdEDfk9Zob6atvQK78u3nUbVfjRrW50uFFgFBhuCOpcMbyTHNcLt2uu4WLruvd3ebqick2tylbFIivGFOj0QYPGLNqKq3WA5oB8bNWiertPqFEdLWPcrPlnJ2C5ZucMYddwsZHEueRw4NHcAFTkzXv5XUxVp4RZbydRYBi09TA+R8k5Jdr6thrOLzawHWfZTkzTesVn0UxRWZn7RZhyRQY7jsVXNJKySLVtqatjqO1xe4PWUpnmlZqi+GLWi0vTmvJ+E5pibzi1we0WbIw2cAergR3EFRjzWx+E5MVb+Veh0UYYbCtqauWNu6Nz+j7DZ5WVv5VvUQr/AB49zK74Zh1HhVE2HDmNZG3c0f79ZPedqzWtNp3K+tYrGoepQkQQV36V3l8oM6f6DfAfCCRAQEBAQEBAQEBAQEBAQEBAQEBAQEBAQEBAQEBAQEBAQEBAQEEFd+ld5fKDOn+g3wHwgkQEBAQEBAQEBAQEBAQEBAQEBAQEBAQEBAQEBAQEBAQEBAQEBBBXfpXeXygzp/oN8B8IJEBAQEBAQEBAQEBAQEBAQEBAQEBAQEBAQEBAQEBAQEBAQEBAQQV36V3l8oM6f6DfAfCCRAQEBAQEBAQEBAQEBAQEBAQEBAQEBAQEBAQEBAQEBAQEBAQEEFd+ld5fKCCGvibE0EO3Dh90GfOEXB3t90DnCLg72+6BzhFwd7fdA5wi4O9vugc4RcHe33QOcIuDvb7oHOEXB3t90DnCLg72+6BzhFwd7fdA5wi4O9vugc4RcHe33QOcIuDvb7oHOEXB3t90DnCLg72+6BzhFwd7fdA5wi4O9vugc4RcHe33QOcIuDvb7oHOEXB3t90DnCLg72+6BzhFwd7fdA5wi4O9vugc4RcHe33QOcIuDvb7oHOEXB3t90DnCLg72+6BzhFwd7fdA5wi4O9vugc4RcHe33QOcIuDvb7oHOEXB3t90DnCLg72+6BzhFwd7fdA5wi4O9vugc4RcHe33QOcIuDvb7oIautifTkAH24+KD//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8" name="AutoShape 10" descr="data:image/jpeg;base64,/9j/4AAQSkZJRgABAQAAAQABAAD/2wCEAAkGBwgHBhMRBxQTFhQWFyAbGRcYGRseGBwgGx0iGx0gGh0bHSggGCEoHh8cITEjJSkrLi46HyI1ODMsNygtMDcBCgoKDg0OGxAQGy0mICYsLCwsLCwsLCwsNCw0LCwvLCwsLCwsLCwsLCw1LCwsLCwsLCwsLDQsLCwsLCwsLCwsLP/AABEIAKYBLwMBEQACEQEDEQH/xAAcAAEAAgMBAQEAAAAAAAAAAAAAAwYCBQcEAQj/xABFEAABAwICBQsCAwUHAgcAAAABAAIDBBEFBgcSITFRExUiQVJhcYGRobEz0RQyNCNygpKiFiRCU1TB0rLCF0NEYoOTo//EABkBAQADAQEAAAAAAAAAAAAAAAABAwQCBf/EACkRAQACAgEEAgMAAgIDAAAAAAABAgMREgQhMUETURQiIzJhM5FxsfD/2gAMAwEAAhEDEQA/AO1QQxGBt2t3DqHBBnyMXZb6BA5GLst9AgcjF2W+gQORi7LfQIHIxdlvoEDkYuy30CByMXZb6BA5GLst9AgcjF2W+gQORi7LfQIHIxdlvoEDkYuy30CByMXZb6BA5GLst9AgcjF2W+gQORi7LfQIHIxdlvoEDkYuy30CByMXZb6BA5GLst9AgcjF2W+gQORi7LfQIHIxdlvoEDkYuy30CByMXZb6BA5GLst9AgcjF2W+gQORi7LfQIHIxdlvoEDkYuy30CByMXZb6BA5GLst9AgcjF2W+gQORi7LfQIHIxdlvoEDkYuy30CCCtijFMbNHV1Dignp/oN8B8IJEBAQEBAQEBAQEBAQEBAQEBAQEBAQEBAQEBAQEBAQEBAQEBAQQV36V3l8oM6f6DfAfCCRAQEBAQEBAQEBAQEBAQEBAQEBAQEBAQEBAQEBAQEBAQEBAQEEFd+ld5fKDOn+g3wHwgkQEBAQEBAQEBAQEBAQEBAQavG8w4TgUWtiszI77mk9I/utHSPkF3THa/8AjDm1618yptTpgwRk2rRw1EnfZov4Auv6gLRHR313mGf8qm9QjGmHC43j8VTVLBx6PwXBPxLT4mE/lVjzErTgOdcv484NoZm65/8ALf0X+QP5vK6pvhvTzC2mWlvErCqlggICAgICAgICAgICAgICCCu/Su8vlBnT/Qb4D4QSICAgICAgICAgICAgICAgoGfM8z0NYKDLLeUq37CQNbUv1Abi623bsaNpWrDgiY538M+XNMTxr5aGfJdFl/CJMQzs81M9riMuOqXn8rS695NvgLX2WCsjNN7cMfaFc4orHPJ3lsNDmWuRpXYhWtAfNcRi1g1l9pA6tYjZ3AcVz1WTc8I9J6bHqOc+3SJqeCdlp2tcOBAI91kiZhq1Cm5k0ZYFizC6gb+Hl3h0Y6N+9l7eYsVfj6m9fPeFN+nrbvHaWhwLNeMZOxZtBnW7ozsjqCSbDcCXH87d1ydrevYrb4q5a88f/SumS2OeOT/t1Rrg5t27QetYmt9QEBAQEBAQEBAQEBAQEEFd+ld5fKDOn+g3wHwgkQEBAQEBAQEBAQEBAQEFez5mEZay3JMy3KHoRg9bnbj32F3eStw4+d9K8t+FdtFoqyvzbhv4zEQXVNR0tZ35mtdtA29bvzE94HUrOpy8p4x4hX0+PjHKfMtFmaV+f89soKUn8LTEmVw3EjY83HjyY8XFW4/44+c+ZV3/AK5OMeI8usQxMhiDYgA1osANwA2ABYfLYzQEGjzhlylzPgr4agAOteN9trHdR8OojrCsxZJx23CvJSL11KsaJMcqZKeXDsUvy1KbC+/VBLbd+qRbwLVd1NI3F48Sq6e86mk+YdDWVpEBAQEBAQEBAQEBAQEEFd+ld5fKDOn+g3wHwgkQEBAQEBAQEBAQEBAQEHLtKQ53zfh1A49Fztdw7nO1f+lr/UrZ0/60tdlz/tetFk0kZlGWcun8MQJpOhEB1bNrv4R72VWDH8l+/hZnycKq7oyrcs5bwEGqqqcTzdKS7xdvZZ5Df3kq3qK5L27ROoV4JpSvee64f22yuP8A1lP/ADhUfDk+pXfLT7bLEcXw7C6ZsmIysjY42DnmwJIvYX7lxWlrTqIdTaI7y1v9tcsf6yn/AJwu/hyfUuflp9n9tcsf6yn/AJwnw5PqT5afakV8keHaX6SpoSDFWRjaNztZpbfwuI3LRHfBNZ8wontmiY9urLE1iAgICAgICAgICAgICCCu/Su8vlBnT/Qb4D4QSICAgICAgICAgICAgICDl+b7waYsOkk/KY2tB79aUf8Ac31WzF/wWj/70y5P+arU58ytnHM+YXytp/2TehEOVj/KDvtr7C47T5DqVmHLix11tVnx5clvHZXv/DPN3+nH/wBsX/NXfk4vtT+Nk+v/AE32R9GmKxZhZJmGIMij6dtdjtZwPRFmk7L7TfhbrVObqa8dUnutw9NaLbtDYaS8vZtzPjf90g/u8QtH+0jGsTbWcQX7LnYL9Q71z0+THjr3nu76imS86iOznNFlnF6/GH0lHGHzR312hzLDV2HpX1d5tvWuctYrymezJGK824wtOW9F+OS43Fz5EGQA6zzrxuuBt1bNcT0t3hdUZOqpxnjPdfi6a3L9o7LLnxjZdJmFxw2Bbqmw6hr3Hs0qnD2xWmV+WN5aw6isbUICAgICAgICAgICAgIIK79K7y+UGdP9BvgPhBIgICAgICAgICAgICAgIOb6aMPmbh9PXUn56aQXPAOI1T5PDR/EtfSWjc0n2zdTHaLR6XrA8UgxnCYqil/LI0HwPWD3g3Hks16zW0xK+totG4e5cuhBVtI2ZRlnLr3xG00l2RdxI2u8Gjb6cVdgxc7a9Ks2ThV49FmWTgWA8rWD+8T9N994G9rT32Nz3k8F11GXnbUeIc4MfGu58yuhIA2rOvcqys/+1ulOeuZthphqsPUdhY23j03+YW3J/PDFPcsmP+mWbeodWWJrEBAQEBAQEBAQEBAQEEFd+ld5fKDOn+g3wHwgkQEBAQEBAQEBAQEBAQEEFfRwYhRPhqwHMe0tcOIOxTEzE7hExuNS5NgeI1WjHMDqPGdZ1HKdaOS17dWts8g5o3bCN+3desZ68q+WOtpw2428OuU88VTA19O4Oa4XDmm4I4gjesExrtLbE7ZucGtu7YBvKDkmGtOkXSC6eW5o6S2oOp1j0f5nAuPcACt1v44te5Y4/rk36h1xYWxzLSDm+XEpua8q/tJpTqSPbuA62tO7dfWduaL9e7Zhw8Y+S/hly5ZmeFPK4ZLy3BlfAmwRWL/zSP7Tjv8AIbh3BZ8uScltrsWOKV03qrWCAgICAgICAgICAgICCCu/Su8vlBnT/Qb4D4QSICAgICAgICAgICAgICAg1+OYNQY7QGHFGB7D6g8Wne0966peaTuHNqxaNS5wcrZxyVKXZTk/EQXvyT7X82kgE97CCeC1/Liy/wCcalm+PJj/AMO8NXm7SLjNRgL6WtpXU0j+i551gC3/ABBocBYndvOy67xdPSLconbjLnvx1rUvmUNINBgGBMpcGpJpZdrnm46TzvNmhxsNgHcAmXp5vbladQY80UrxrDays0g51uyVooqc797SQeo7dd39IK4j4cX+5d/2yf6hdcn5OwvKlMRRjWkcOlK62se4W/K3uHndZ8ua2Se6/HirSOyxKpYICAgICAgICAgICAgICCCu/Su8vlBnT/Qb4D4QSICAgICAgICAgICAgICAgICAg+AAbkH1AQEBAQEBAQEBAQEBAQEBAQQV36V3l8oM6f6DfAfCCRAQEEMNXTTvLYHscRvAcCR1bQNymYmEbhMoSjnqIaZl6hzWjddxAHukRM+ETOn2GWOeMOhcHNO4ggj1CJRT19HTyatRJG08HOAPoSpiJlG4ZQVdNUm1O9jv3XA/CTEwbhnLLHDGXTENaN5JsB5lQl46TG8JrJdWknhe7g2RpPoCuppaPMOYvWfEp56+jp5NWokjaeDnAH0JUREyncMY8SoJXhscsRJ3APaSfAXTjP0coZSV1JHNqSSRh3ZLgDt3bL3TUm4TucGtu7YB1qEo6epgqWXpnNcN12kEeymYmPKInaVQl5a3EqHDxeuljj/fcG/JUxWZ8QibRHmU0E8NTEHU7muadxaQQfMKJiY8kTtIiXlkxKgieWyyxAjeC9oI8RdTxn6RuGPOuG/50P8AO37qeM/Ryj7TmpgEHKF7dTfrXGr67lGp8G4eWlxrCqybUpJ4Xu7LZGk+gKmaWjvMIi9Z7RL2ve2NhMhAA2knYB4rl0wgqIall6dzXDddpBHspmJjyiJ2+T1dNTOAqHsaTu1nAX8L70iJnwTMQ+T1tJTOtUyMaTts5wB9ykRM+CZiHyCtpKh1qeSNx4NcCfYpMTBuGdRUwUzQal7Wg7tYgfKREz4JmIRR4jQyvAiljJO4B7SflOM/RuHqUJeKtxbDcPNq6aKM8Hva35K6ilp8Q5m9a+ZeimqYKqLWpXNe3i0gj1CiYmPKYnfhKoSIIK79K7y+UGdP9BvgPhBIgIPNidWygw2WaTdGxzz4NBP+ymsbmIRM6jbm+g2jc6kq6uX80sgbf927ne7/AGWvrJ7xX6ZeljcTZ1FY2txzNktRpAx+eKhdaloo3uLhudIAd3G5GqO4OPWt+PWGsTPmWLJvLaYjxCxaEq38TlB0Z3xTOb5OAePdxHkqurrrJv7W9LO6KzFhtHnPSvVtxIa0MYItrFv09WMbQb/mJKu5Tiwxryp4xkzTvw1+N4FQYbpBpYMmOcX3a5wa7W1DrbelvtqbSCevvsuqZJtimciLUiMsRR7s110OY9Jf4THpjFSRO1QL6rSQ0HadwLiba3ULWXOOJph5VjvKck88vG09l/wvIOWcOxCKpw6Ih7NrSHucDcEXsSQdhvdZbZ8lo4zLRXDSs7hz59Hh2bdLFUMWI5CMEG7tW/JgRgA3BHSufIrVytjwRx8s+oyZp34he8DyPlKhxFs+EtBkjNwRK51rgjaNYjjvWa+fJMalprhpE7hyPMzKrGsfxGupd1PKNvXYP5JhFv3Q7wW/Hqta0n2xXibXtaPTq+aMwtm0XPq4thmgaB3OkswjyJPosOPH/bj9S2ZL/wA+STRLh4oMkQm1jKXSH+I2H9IanU23klHT11jhbpS8RHkgC6xsDuv1XWde4Rlmoy659bPpA131Id+STW1jxDQCOkDstsDRa1l6eSL/AKxi8PPxzTvOTyvGhrB63DcImkq2ujZM8Ojjde4aLjWIPG4Hfqg9YWbqrxa0RHpo6asxWZl0JZWhzPSNk/LdBgdVWujdy7jcOMj/AM8jrA2vbed25bMGa82ivplzYqRWbNZlDJGXJcjitzDG4nVfISHvb0Gk2sGkDcL+a7y57/Jxq4xYafHysgyhgU2f5eVxUvZQwWjhga42s0WDb9dm2u/8xJ3hTlvGHtX/ACnzJjp8vefEeIbPP+jvBMPy3JU4Mx0ckIDvzuIcARe+sTY22gjguMPUXm/G3t1lwViu6+UE2ZKmr0LvfWuLpHHkNY73DWtt4nUuLqfjiOo1H/lHyT8G5W7RbQ/gMj04O94Mh/jJI/psqOotvJK7BXVIVHO1sb0s0VKNrYtQuHDbyrvC7Q32V+L9cFrfarJPLNFfp5Myw0eZtLv4fESOQiaGuu7VBDWa5serpOt5Kcczjwco8y5vEXzanxDW5qy/hNLmmlhyK5zpibuDH64jII1Xa1yW/wCIm52ABd48lppM5PDnJjiLxGNvdL5dieY8OoQd56X/AMjmsv6Byr6X9aWs76jvatWu0m5TytgGFsOFEtnc8AR8oXFw6yQSSLbNveOK76fLkvb9vDnPipWvby2OO5kxrBsrUGH0pf8Ajpo26xO2RjSbNG3c4/lud1j17VXTHS17Xn/GHd8lq1iseZbzB9FeBw0gOMh087tr3l7wLnfq2I6+s3JVduqvv9e0O69NTX7d5VWhpJckaVI6bDHu5GYtu0ne2S4seJa4XB3+pV9p+XDNreYUxHx5oiPEu0Lz24QQV36V3l8oM6f6DfAfCCRAQVDSvX/gcjz23yasY/iO3+kOV/TV3khTntrHKTRfQjD8kU4dveDIf4yXD+mw8k6i3LJJgrxxw8OlPMz8HwoU2HEmpqei0N2uDSbEi3Wb6re89y66fFytynxCM+TjGo8yq2U6jNGWcGNPS4U92sSXvJN3E7NotsAFhbu71dkjHktubqcc5KV1xRaGcROFTV0VXcakfKFp3gxXa+/ftAU9XXlxmEdLbXKJePR3kumzjh1TUYo6Rr+U1WuYQBrEa7iQRt2uCnPmnFMVhGHFGSJtLcaD6rkamqpagMD2dK9hrbDqvGta5ANt/FcdZG4i0O+lnUzWVwzXkjAszNM1T0JNX6zCBsA2a1+i4W6zt71nx574+0f9LsmGl+8qJolxCrw3EK2Pldekgje8m51AWuOq5nZDgHG3WtXU1i0VnXeWfp7TEzG+0IdGmUcOzZDU1OPNc68tm2c5u03c83aRrfmb6d6nqM1seq1MGOL7tZ0OkwLBcj4PVz4Swt/Zlzrvc4nk2uLRdxNtpPqsk5L5bRFmmK1xxMwqmiXBG4hkurNXt/FOcwniA21/5nOV/U31kjXpT09d0mZ9qLV4zUDJYwuW/Kx1Z6Nv8IG7x5UlaYpHyfJ60zzf9Pj/ANv0JhVG3D8Mihj3RxtYP4QB/svKtO5mXpVjUaUzSzmitwHDoosLcGSTuI5TZ0Wtte19gJJG3qF+taOmxReZm3pR1GSaRER7VjOGQp8v4XHX4VK+SeFwfM95uXG99cX4G2w3uPBXYs8XnhaO0+FWXBxjnHmHvwLEcR0iZlgmGvDTUrQZA15AfIbO1bA7QSBv6geK5vWuGkx5mXVLzltEx4h1VYmtzTTlXGPBKenj/NLKTbiIx/yc1a+jr+02+mXqp/WI+3vzvQy4boodBTX/AGcUTXcbNc3WPyT5rnDaLZtz/t1lrMYdQl0PVFNLkqNkBGsxzw8dYJcXC/iCFHVRPyTs6aY+ONPDpfzDDFhH4CjOvPOWgsbtcG3B2gdbiA0DruV10uOeXOfEI6m/68Y8yqWkTDpcu5DoKN/59Z8j7bte24Hu1yPJX4Lc8lrKs1eFK1l2Shlo6TBY3Ne0QsibZ9xq6oaNt91rLBMTNmyJiIcx0eOOYNIlZiJB5JocGk/+6zWf/m07O8LZn/TFWntlwzzyTd4MiYDh+dser6nG2l8evdvSc3a9ziNrSL2aAPNdZslsVa1q5w0jJa1rPXhTm5c0nsosqvLqd9uVjuHAGx1ultPRAB39xUW/fDyv5TX9MvGnhDiGGwZz0uTQ1RdyUbbHVNjaNoGw/vuU1tOLBEwi1YyZtT6QYTh8WT9LMdMyz4nkAF7WlwD2ktsbbCH7Liym1vkwcisfHm09WYp2UmmyB+IkBgLLE7rFjmtPhrrmkb6edJtOs8bdeqamCkp3SVTmtY0XLnEBoHeSsMRMzqGyZiI3Lk2WmvztpNfXsafw1ORqki1y0WYPG5MlurZfetuT+WHh7lkp/TLz9Q68sLYIIK79K7y+UGdP9BvgPhBIgINDm/K9NmqiZFWSSMa1+t0LbTYjbcHiVbiyzjncK8mOMkalWBokwxrbNqqwDue3/irvy7fUKvxY+5bmhyHh1LmCOslklkfEwMja8jUYGt1G2sLmwvvJ2kneq5z2mvF3GGItyWxULlLk0cYccSqp45pmmpa9rwNWwEpu7V6K0fkW1Ea8KPgjcz9t7lbL9LlnCRT0Zc5ocXXdbWJceuwA7lVkyTe3KVmOkUrqGpoMhYfQY3PVU0swdO2Rrmgt1QJDc6vRuCCLhWWz2msVmPDiuGsWm0e2nboloGx6n4us5L/L126vpq29l3+XPnUOfx41rcrLT5Pwqjy5LRYcHRslaQ9wN5DrCxJc69zbZwHUqpzWm8WlZGOsV4wrMeiHCoxaOpqwO5zR8NV35dvqFMdLWPct9TZKpKfKstAyWbUlN3SEgybSLjaLWsLblVOaZvz0tjFEU47bbLuDU+X8HjpqQktZfa61zclxJts3lcXvN7cpd0pFa6hXKrRrhFTmQ1rnyhxlEpYC3U1gQeF9pF9/WrY6m0U4qp6evPmuqzr2kzVlfDc00QjxIOu03Y9ps5pIsbdRHcQRu4KzHltjncOL44vGpV6i0XYZE5or6iqnjbuifJaPZuuG2Vs9Tb1EQrjBEeZmWyy5kaiy5jD58MlmAffWiOqY7E3A3X6PUb39VxkzzeuphNMMUtMwtSpXK3mXJ1FmLFYJ618g5AgtY3V1T0g461wTtsAbK3HmmlZiPau+KLTEz6WGaKOeFzJgHNcCCDuIOwgqqOyxQptFGEtqi/DJ6qAH/DG/ZbgCRrW8SVq/KtrUxEs/49YncTpuMtZEwTL1RytO10k3+bIdZ23fbqB7wL96ryZ73jU+HdMVa9/bYZny3h2ZqARYmDsN2uabOad1wf8AY7FzjyWxzuHV8cXjUqlHokw4MDJaqrdEDfk9Zob6atvQK78u3nUbVfjRrW50uFFgFBhuCOpcMbyTHNcLt2uu4WLruvd3ebqick2tylbFIivGFOj0QYPGLNqKq3WA5oB8bNWiertPqFEdLWPcrPlnJ2C5ZucMYddwsZHEueRw4NHcAFTkzXv5XUxVp4RZbydRYBi09TA+R8k5Jdr6thrOLzawHWfZTkzTesVn0UxRWZn7RZhyRQY7jsVXNJKySLVtqatjqO1xe4PWUpnmlZqi+GLWi0vTmvJ+E5pibzi1we0WbIw2cAergR3EFRjzWx+E5MVb+Veh0UYYbCtqauWNu6Nz+j7DZ5WVv5VvUQr/AB49zK74Zh1HhVE2HDmNZG3c0f79ZPedqzWtNp3K+tYrGoepQkQQV36V3l8oM6f6DfAfCCRAQEBAQEBAQEBAQEBAQEBAQEBAQEBAQEBAQEBAQEBAQEBAQEEFd+ld5fKDOn+g3wHwgkQEBAQEBAQEBAQEBAQEBAQEBAQEBAQEBAQEBAQEBAQEBAQEBBBXfpXeXygzp/oN8B8IJEBAQEBAQEBAQEBAQEBAQEBAQEBAQEBAQEBAQEBAQEBAQEBAQQV36V3l8oM6f6DfAfCCRAQEBAQEBAQEBAQEBAQEBAQEBAQEBAQEBAQEBAQEBAQEBAQEEFd+ld5fKCCGvibE0EO3Dh90GfOEXB3t90DnCLg72+6BzhFwd7fdA5wi4O9vugc4RcHe33QOcIuDvb7oHOEXB3t90DnCLg72+6BzhFwd7fdA5wi4O9vugc4RcHe33QOcIuDvb7oHOEXB3t90DnCLg72+6BzhFwd7fdA5wi4O9vugc4RcHe33QOcIuDvb7oHOEXB3t90DnCLg72+6BzhFwd7fdA5wi4O9vugc4RcHe33QOcIuDvb7oHOEXB3t90DnCLg72+6BzhFwd7fdA5wi4O9vugc4RcHe33QOcIuDvb7oHOEXB3t90DnCLg72+6BzhFwd7fdA5wi4O9vugc4RcHe33QOcIuDvb7oIautifTkAH24+KD//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060" name="Picture 12" descr="http://www.ltshf.com/media/28889/lt_logo.jpg"/>
          <p:cNvPicPr>
            <a:picLocks noChangeAspect="1" noChangeArrowheads="1"/>
          </p:cNvPicPr>
          <p:nvPr/>
        </p:nvPicPr>
        <p:blipFill>
          <a:blip r:embed="rId3"/>
          <a:srcRect t="12716" b="19464"/>
          <a:stretch>
            <a:fillRect/>
          </a:stretch>
        </p:blipFill>
        <p:spPr bwMode="auto">
          <a:xfrm>
            <a:off x="5260975" y="777494"/>
            <a:ext cx="2435225" cy="975106"/>
          </a:xfrm>
          <a:prstGeom prst="rect">
            <a:avLst/>
          </a:prstGeom>
          <a:noFill/>
        </p:spPr>
      </p:pic>
      <p:pic>
        <p:nvPicPr>
          <p:cNvPr id="2062" name="Picture 14" descr="http://www.chetakinternational.com/web/chetakimages/Angelique.jpg"/>
          <p:cNvPicPr>
            <a:picLocks noChangeAspect="1" noChangeArrowheads="1"/>
          </p:cNvPicPr>
          <p:nvPr/>
        </p:nvPicPr>
        <p:blipFill>
          <a:blip r:embed="rId4"/>
          <a:srcRect/>
          <a:stretch>
            <a:fillRect/>
          </a:stretch>
        </p:blipFill>
        <p:spPr bwMode="auto">
          <a:xfrm>
            <a:off x="5486400" y="4648200"/>
            <a:ext cx="1619250" cy="1076326"/>
          </a:xfrm>
          <a:prstGeom prst="rect">
            <a:avLst/>
          </a:prstGeom>
          <a:noFill/>
        </p:spPr>
      </p:pic>
      <p:sp>
        <p:nvSpPr>
          <p:cNvPr id="2064" name="AutoShape 16" descr="data:image/jpeg;base64,/9j/4AAQSkZJRgABAQAAAQABAAD/2wCEAAkGBxQQEhQUEhQWFhQUFRcSGBYYFhgXHRYVFBQWGBUUGRgaICggHBomHxQXITEhJSktLi4uGB8zODUsNyguLi0BCgoKDg0OGxAQGyskHyQvLCwsLCwsLCwsLCwsLCwsLCwsLCwsLCwsLCwsLCwsLCwsLCwsLCwsLCwsLCwsLCwsLP/AABEIANkA6QMBEQACEQEDEQH/xAAcAAEAAQUBAQAAAAAAAAAAAAAABgEDBAUHAgj/xABNEAACAgEBBAUGCgYHBQkAAAABAgADEQQFEiExBgdBUYETIjJhcZEUQlJUc5OhsbLRFRYlM3KSIzQ1dIKzwUNTVWKUJCaDhKLD0uHw/8QAGwEBAAIDAQEAAAAAAAAAAAAAAAMEAQIFBgf/xAA0EQEAAgECBAMGBQQCAwAAAAAAAQIDBBEFEiExEzJBFDNRUnGRFSJhgaEjQsHRU7E0gvD/2gAMAwEAAhEDEQA/AO4wEBAQEBAQEBAQEBAQEBAQEBAQEBAQEBAQEBAQEBAQEBAQEBAQEBAQEBAQEBAQEBAQEBAQEBAQEBAQEBAQEBAQEBAQEBAQEBAQEBAQEBAQEBAQEBAQEBAQEBAQEBAQEBAQEBAQEBAQEBAQEBAQEBAQEBAQEBAQEBAQEBAQEChmB5LTG51egZkVmQgICAgICAgICAgICAgICAgICAgICAgIFDAwdq7Wq0qGy6wIo7Tk+4DifCKRN52rDW1or1lpqOn2gdwg1K5PIlXVfZvFQAfVmWp0OeK83L0RxnxzPdJAwYcDz45H+kqWie3ZNE+sMHW7NVgee9jIOTznP1Oii9JmJ6p8eblt17KbBtLV8fikjwkfCclrYtrenq21VYi+8erZzqqxAQEBAQEBAQEBAQEBAQEBAQEBAQEBAQNb0i2muk09t7AkVqWwO3sA95ExNZvMUidpnoxa3LWZhw7VdJPhjEaqqli7HF3nb1IbgN0g+ip449s9DTh9cE82K09I6x6TLmzm5/ND2Ohtx0ragYygJ3ODeUC53mrKk8OHAHGZBfjuCmojDbfef4+rauitavNXunXVhqLqGfR34KqBZUeJxvZLqD3Du7Dn1TkariGm1WSs4fXff9tnRx6bLirPN2jb+U+1lu6jHuU/dK+ovFMdrT6RLfFXmvELOx6dypc8z5x8ZX4djnHp6xPeeqTUW5sk7M6XkBAQEBAQEBAQEBAQEBAQEBAQEBAQEBAQMHbDAVksAV7QRkYPeO6UOIWtTFzVnbZNgpF78riPSvZobaIWtcLeyMBkAHOBZjHIcDO9w3ilbcNm9rdaRP139HP1WktXUcuzoCatBUqVp5NFG6qYA3VBwOA5d/jPnXENTN8trTbmmeu70uk0+0ROzx0bq39arAnKoxPHhggqM+LcPGX+CRkt0/tg4hy1ptM9ZS7Xf0jLX2em38I5DxM7Gp/q5K4o7erl4p5Im/r6M9RL0fBB6vUyEBAQEBAQEBAQEBAQEBAQEBAQEBAQEBA8WoGBB4g8DNb1i0cs9pZiZrO8IdtLos4bepIYccA8CuewEzz2fhOWkTGG3SfR2cHEcVo/q16/FjU9G9SxwwVB3lgfsEqU4LmtP5o2WrcT09a/l6yk+g0KaSs44nmT2sewfbyndw4q6LBtHWf+5cPPltqcm8svQ0kAs3pscn1dw8JPp8PLve/mnv8A6R5LbztHaGUJZhGrMhAQEBAQEBAQEBAQEBAQEBAQEBAQEBAQMPa2ka6pkS16WbGLK93eXDAnG8COOMcuRM2raIneY3Ynf0c86abM2jo6Wvo2hdYicXVwgYL8oELg47sCdHTZdPkvy2pCtlrekbxLno6bbRPLV2k8gPNJJ9XmzpzpNPWJmawrxlyb7T6ur7D6P6y2j/tOuu8oSGDJueZj4q7ykHnzxx9U8zfLizajxKU/JHaPjPxdOKzjptM9U3qGB4Dj3zEderEdnuZCAgICAgICAgICAgICAgICAgICAgICAgIFDA0PTtQdnazP+4s/CZNpZjxq/WGl43q4fsehdLZQ1gBvtesJWf8AZo7geUcfKIzujszmdHUZLazmrj8le8/N+kfogx7YfN5p/h9GqmJx4rERtC1PXu9TIoYGLodoV3hjU4cK7VsR2Ohwy+0GZtW1ek+rETuy5hlZ1WpWpS9jKqjmzHAGTgZJ9sREzO0DA/WLS/OafrE/OSeDk9Ky08Sq7pds0WtuV3VO3yVdWPuBmLY71jrDaLRPZnkzRlq/1j0vzmj61PzkkYck9Yidvo1m9Y7r+j2tTcStVtdhAyQjqxA7zg+ua2paveGYmJ7Ld23dOjFXvpVgcFTYoII7wTM1x3t2iWJtEPP6xaX5zR9an5zbwMvyz9mOevxZWk2hVb+7sR/4WDfcZpNL180bNotEskGassLV7XopO7bdWjc8M6qcHODgn1GZitp7MTMQs/rFpfnNP1qfnN5wZPln7NfEr8T9YtL85o+tT85nwMnyyzz1+L1Vt3TuwVb6mZiAALFJJPIAZmJw5I6zWWIvWZ2ZOt19dIBtsRATjLsFHsyZpWs27NpnZh/rFpfnNH1qfnJPAyfLP2Y567q/rFpfnNH1qfnMeDk+WWOevxP1i0vzmn61Pzjwcvyyzzw2NThgCDkEZBHaDyMjbej3AsPZ5wX1E+7H5yG1vzxWG8R+WZXsyZo8s4HEzW14rG89DZHOletb4HqbK+C11OwJGd4qpwAD2ZlfBvq8sUjpXeOvxSXmMVd57uBbNtZ9VSzEszX1kk8yTYuSZ7O+OuLBNadtnIiZtbr6y+o55Z01CYGi6bbc+BaO20fvMeTrHfY/Bfbjn4SfTYvFyRX0R5bctXNOpjbJq1NulsJxcN9Qey2vO+PaV/BOrxTDE0jJX06fsq6e8820u0zhryjDMDjXW10NWjGr06BUJ3bVUYCseC2AdgPI9mcHtna4dq5n+lZTz4tvzQlPVBtKq3RCtAFspYrYAOLZOVs9eRwz3gynxHFamad56JdPMTVPCZQTuV9KNjV7W2utSDCaesfCbB25OVqz8rHDPZk9062HLbT6eZ9bdlS9efJ09HStnbPr06CupFRF4BVGB/8AZ9c5d7WvO8ytRER2R7rN0SWbO1JdQSieUU4GQysCCPu9hMs6G1q5qxE+qLNEckoP1O7C0+qTUNfTXYUdFUuobAKknGZf4nlyVtG1pQ6elbR1hn9YvQWmiltXo18i9OGdUJUFc8WXB81hwPDsEj0Wrta3h5Pzb/FtmxbRvVsuqjpbZrUem871tIDBzzdGyOOO0YAz25Ej1+lritFq9pZwZJt0TnaWmW2p0dQyspBBGQQQZz6WtW0TCxaI26uH9Uuzqrta6W1pYopfg6hhkOozg9s73EL2phiaz1UcERN56Ownoro/mtH1S/lOL7Rl+aVzw6/BGekvQ2iu7SanS0hHq1dG+K1OGqNoDEqOGRnOccsyxj1V5rbHad4mJR3xxExNU8YZlH6J3A9saCtdveSCL5M6ukFMDdxYKmYY5Yyx4eueixWt7HzfpKhMf1dnZh0V0fzWj6tfynD8fL80rnJX4NL0r6B6S/T2iuiuu0ITW6LukMASBw5g8sHvk2n1mSl43mZhpkxVmOiR9Hyfg1GQQfJV5BGCDuDgR3yvk255mElPK2E0bNNtDVGq5WIypUqffOLrdRbTait/7dlvDjjJjnbvuufplTwRWY92JJPFcdvdRMyx7JavW07Pdelezjdy5iscvHvklMOXNPNnn/1/21tkrXpTv8WD04XGztX/AHez8JnY0cbZafWFPNvNZ3fPGx/6xR9NV/mLPTZ/dX+kufXzQ+p55N1FDAgO1v2jtarT86NABqLe43N+7Xw4H+aXsf8AR0829bdIV5nnv9EH6wtE2zdqLqKuAdhqU/iUjyq+JyT9JOlo7xn080t9P9IMsclt4dt2Zrl1FVdqHKWIrr7GAI++cC9ZpaYleid4ZUwyx9fpVurat1DI6lGB7QRgzNbTWYtHeGJiJjaXCENvR/aXHJr5fS6dzz/iG771PZPQzy63BvHeP+1DacV/0dU6W9Kl0+kWyjFluowmmVeJdnxhgO3AOfbgds4+DTze8xbpEd1vJk/L0ZPQro8NBpwjHeuc+Vus579jcTx7QOXh65Hqc3i33jt6M46csJDIW6O9Yn9m6v6FvvEs6P39Pq0zeSUP6if3Wq+kT8Bl3i3mr+6HS9pSfrL2mlGz9QHIzcjUIO1msBHAduBk+EpaLHN89dkua0RRCOo7Z7G3UX4O4EFQPYzM28QO/AUfzCdHiuSIrWiDTV36uv3+i3sP3TjR3W57OI9TlgXaFhYgDyT8zj46zu8SjfBH7Ken80u0vrKwMmxOH/MPznCitu2y5vENVsLbyay7UrUyvXSa0DLgguVYvhhwI5Dh3GS5cM44rNu8taXi0t5IIb7uFbfOOkWT87034KZ6LF/4X7T/AJUbe+dw+F1/LX+YTz/LPwXd4aazpHW2tq0tTo7Mltlm6Q24EC7gJHIktnHq9mZfZ7+FbJPpMNJvHNyt+okG3VIrMi1bUGGGAI9YzI70rfzREsxaY7FVKr6IA9gxNaYsePy1iGZtae65JWrRdOv7O1n93s/CZY0nvq/WEeXyS+dtjf1ij6ar/MWelz+6v9Jc+vmh9TzybqNdt/aS6TT23v6NSF/aRyX2k4HjN8dOe8Vhredoc76BdI6NLU73redRqbWvtYae1hlid1Q27xAHH/FOjqtNkyWitdtq/rCDFkiI3mOsrPWXtvTa/TDya3+VqYOpbT2qN04FgLFcAY4/4RN9FjyYcnXbaf1hjNato7Nj1K7b8rp30zHzqG3l+jfjjwbPvEj4nh5cnNHq209+nK6UJzIWCYEJ619gpqdE9vKzTK1yt3qoy9Z9RHH2gS9w/PbHl2j1Q5670RDqb0Hwm1rbWL/A1VaVPEIbvKFmHuPv9ku8TtGOOWnTm7oNPG7sgnFXVYEc6xP7N1f0Lf6Szo/f1+qPN5Jc66pNkNqK9Qyam+hldB/RFcNlSfOVlIJ9c6XEssVtXeu/dW09ZtE7JXqOrVNRYH1er1Oox2MwUY7hujzR/DiU66+1K7UrEJpwc0/mTLZmz69NWtVKKiLyVRges+sk8cyja9rzvaUtYiI2hfv9FvYfuiO7M9nBerDZFOr1tleorWxBW7brcRvB1AP2meg19748UTSduyjgrFrS6u3V/s4j+p1e4/nOLGrzRO/NK5OOsrfRHo4uz7tUlYYVO1ViZyceawZQTzwR9om2oz2zRWbd4Yx44rM7JUZVhI4N0n0627fZHUMj6rToynkVaukEGeiwzMaPePhP+VC/XM6n+oGzfmdP8s43tmf55+654dWFouhtOj2hTfpkKIa7q7FBJVSQpRgDyzhh7pJbV2vhnHad+sNIxRW28JmJTTKwEBApA0XTr+ztZ/d7PwmT6T31frCPL5JfO+xFzqKAP9/V/mLPS5vc2+kudTzQ+pczyUz6urCA9O7Phur0uzlPmsw1Oo+irOQh9vH7DOhpY8LHbPP0j91fLPNMVTxFAHDsnP6p9oUtrDAhhkEEEHtB4ETMTtJMQ4Lsuz9DbYKnhWthpY99FpBVvYPMJ/hM9BkiNVpeaO/f7KMf08jvimeeXt1ZlloenZ/Z2s/u9v4DJ9L76qPL5JQTqHP9c/8AA/8AdnQ4tHWu/wD92QaWe8OtTkLZAjfWIf2bq/oj94lnRe/r9UebySiHUT+61X0lf4DLvFvNX90Ol7S6lOStEDxefNb2H7oierE9nEupk/tCz6Gz/MWd3iXuY/ZS00xzy7fmcFea7bu1q9HS99pwiDe9ZI5KPWTN8eOb25Ya2vFYeth3WPRU9+BY6B2UDG6W87c8AQPCMkRFpipSd43lxrbp/wC8X/m9N+Cmd7Fv7FP0n/Klf3rugM88vdHmxgASSAAMknkAO0xHWSZjbdpui22G1q23LjyBtNdPD0krGGsP8Tb2PUB3ybLj8Pavr6taW5m8kTdWBj67VrTW9lhwlas7HuVQST7hM1rNp2hiZ2jdA9l9bOnuvWpqrK0dtxbGK8CeClgDwBPtxmdHJw3JSnPvv+iCNRWZ2Sbpyf2dq/oLPwmU9LO2as/rCTL5JcQ6udmnUbQ04A4Vt5ZvUtfEe9t0eM9Brcnh4Z39VHDXe0PoXV1OyEVuEY8mK72OPHzcjPvnma9O7pShuj6A21ao6sa5zc2QxapSGBAG6RvcvNHLliXLarfH4fL0Qxi677prQjBRvsGbHEgboJ7wMnHvlP1TKahGZSEYK2OBI3sHvxkZ98R0HP8AbXVf8Mue67WMXfGcVKAABgADe5D/AFnRxcRtipyVrGyvbTxa3NKV9Hdj3aVFrfUm9FXdXerAYAcssG445cRKeXJF53iNvolrTZuWkLdH+kuwbtbW9XwkV1PzC1AsV4eaWLcuHYBJ8WaMdott2aWrzRtu0vRnoG2znZ6NYfPAVlepSrbud3IDA5GT29pkup4hGWI54jp+rWmCazvCaVXBVAZ1JA4kYAJ7TjJx75z5z4vmj7p4x2+EqnWV/LX+YTX2nD80feGfCv8ACfsjXSfZB19bUnWpXU5BKoi7xAYMFLF+IyOwCT4eIYMVuaLV3+sNL6e9o22n7Nd0W6Gfo5najXAhwAyvWrKccjwYEEZPbJs3E8WaI5pjp+rSmlvT4/ZN6X4DLAnAyRwyccSBk4lWMlJ7TCTlmPRc3ptzRLDV7Z2fdcrJXqBSrKVJFW+wyCCQxbA5/JkuO8VneY3azG6GbL6rDpbBZRrra3AI3hWnI8wQSQR7RL+TiM5K8t6RMfuhrg5e0t7+reu/4rd/0+n/APjK3jY/+OPvP+0nLb4tdrOrt9RZW+q19161ur7jIoU7rZIwDgZ5Zx2yWmu8OJilIjdpOGZnrKZayixlAqdUPeU3+GOwbwxKVdvVLMfBAdV1VG243trbPKs/ld8VqCHBBBGDwxgY9gl+vEJrTkisbIZwb233b0dGtd/xW7/p6PykHj4/+OPvP+0nJb4sHanQTU6pSl2073Q818nWoPqITGR7ZJj1dcc71xx/LE45n1SvYezF0lFVCcVqQIDjGcc2PrJyfGVcl5yWm0+qSsbRsz5oyQNft3Z/wnT3UE4Ftb157t5SM+GZvjyeHeL/AAa2rzRs+btubCv0TMmorZAPj48xhy3g44YM9Riz0yxvE/WHOtjtWU8XpXq9p6FdHTprHtdVqsu+IUGMtvHgCQOOTw485zJ02PDlnLNo27xCfxLXjl2TnoD0PXZtR3iGvswbHHLhyRf+UfaZR1eqtqLfpCfFiikJWJVS7mYFq3UovpMB4yHJqMeOPzW2b1x3t2hhW7ZqHIk+wSjfiuCvad0saTJPdjnbZPoVk/8A71Svbi0293jlNGkiO9ng63Ut6KY8PzkXteuyeWmzbwdPXvZ5NeqbvHio+6aTTiF+7aLaWrydmahubf8AqM1/D9bbvP8ALb2nBHaP4U/Qdh5sPeZj8I1M97HtmOP7VRsBvlL7jM/gmWf7mPbqfKr+gG+WPcY/A8nzQe31+U/QDfLHuMfgd/mg9vr8qh2A/wApfcY/BMvzHt1flU/QNg5Mv2x+DZ47Whn27HPop+iLhyb3MRMfhmrr2t/J7VhnvH8PQ02qXkT/ADA/fM+z6+naZY8TTW7w9jUapeak+AP3TeM/EKd67seHprdp2el2w6+nX94kleKZq+8xtJ0lJ8tl6vbqHmCPt+6T04zhnpMTCO2itHad2bTr625OPu++XseswX7WQ2wZK94ZIMtRO6KehmBWAgICAmJHndjqGIk6QtPfjkpY+of6mRXyzHaN20VWGa5vRCr7Tk+4SvadRfyxEfVvHhR3ndbOz2f07WPqACiRTocmT3mSfo3jPWvlqrXsiofFz7STNqcM09f7fuTqckslNKi8lA8Japp6U8sRCKcl59Xp2CjJIAHEk8APGTbR6Nd5WdPtKqwHctrfd57rq2Pbg8JlhlgwLVmpRThmUHngsBw8YFa71b0WDewg/dAuiBQmBi27SqRtxra1c/FLqD7icwMoGBSxwoySAB2k4HvgW01SMcBlJ7gwJgUs1aKcM6g88FgD9sC8DmYmBjtq0GQXThzG8OHtjaJ7sbwruI4zhWHgZHbFjt0mIbxe0dpWbNlVH4g8OEq24Zp7f2pa6jJX1Wf0Tu+hY6+OZD+GVp1xWmv8t/ad/NWJe1S9fjK49Y3T7xJa01lPWLfxLSbYZ9Nl9NQ3xkI9h3h9kmrmtHmrMNJpHeJZCNmWK2ieyN6mwQEBAQGIFMQKwEBA5zs1xtraOq8r52j0DilKT6FuoBO/bYvJt3GADw7YG96V9EtPqqGRErquCnyVgAQq2QQpKjJrJABXkRAk9bZ7vCBzjrv0lbafSFkUn4dQmSoJ3WD7y57j3QNd1s7Pq0C6W3Z6LRrTeqVLQoQ2rg5RkXG8vLn347YHWKycDPPHH29sCGdanSGzR6atNOd2/V3Jpa3xnc3/AErPaOz1kQNvouielqo8iaK3BGHaxVdrWx5zuzDLMe8wI30F2m9Gv1myrHZ0oAv07MxZhS4Umsk8SF31Az64E/srDDDAEHmCMg+EDm/Uroq0TXlUUEa+6sEKAQi43VB7AMnh64Eg6WbPqs1ezWetGPwl+JUE8NLcQOPZlQfaBAlSjEDmPS/ZFFu3tmrZTW62U3lwyKwfcUlSwI449cG61paRs/pDXptH5mn1GmNl1C+hWwL4sVOS53V5d574HVICBTExtAriZCAgICAgICAgICAgcu6uX+A7U2lobuD3WnWUk/7StmOcesZHD1HugZfXtSv6LsswPKJZUFccGUM4BAbnggnhAn2g0y1IqooVQoAUDAHCBA+u1c6TSg8jtDTg9nAh+2Br9q6Rdi7Ur1bLvaPVAUM75c6S3jusrNkrW2Tnx7hA6mvKBzjrs0beQ0mqVSy6PVV32AcxXkZbHqIX3wOh6fULYquhDKwDKRyIIyCIHOeimn+E7e2hrU401Vro1YcmsArNgH8O5jxgdKJgc86ovMO06m4Om0LWI7d18FW9hxAkO323tZs9ARvC268jt8mlDoWx3b1qDxgSIQOb9M9Kt23dmIxYA06nijtW3BSeDIQRy74Ev2L0X02jd7KUPlbPTtd3tsYdxssJbHAcMwN1AQEBAQEBAQEBAQEBAQEDU7d6O6fW7vl0y1Z3ksVmR6z3q6kMIGFqeh1FwVdQ12oRSCK7bmZMjkWQYDf4swJEBA0fSPorRtDdGp8oyowdVW10Adc4fCkedxPGBlbQ2HVqNO2mvBsqcbrBmJJ45B3ueQQMGB62JsdNHWKqjYUGAoexrN0DkAWJIHqgZ11QcFWAIIIIPEEHmCO0QI/V0OoRDVW+orpOf6Ku91QZ5heOUHqUgQNzs3Z9emrWqlFrrQYVFGABAySIGi1/RSi286geUqvICtZTY1ZcDkHA4NjHaIGTsjYFWmd7E32tsAD22O1jsq8l3mPBRnO6MDJJgbWBHtd0Qou1Kapzd5avIRxc43Ac5CqDgA5PZAkCjAgV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66" name="AutoShape 18" descr="data:image/jpeg;base64,/9j/4AAQSkZJRgABAQAAAQABAAD/2wCEAAkGBxQQEhQUEhQWFhQUFRcSGBYYFhgXHRYVFBQWGBUUGRgaICggHBomHxQXITEhJSktLi4uGB8zODUsNyguLi0BCgoKDg0OGxAQGyskHyQvLCwsLCwsLCwsLCwsLCwsLCwsLCwsLCwsLCwsLCwsLCwsLCwsLCwsLCwsLCwsLCwsLP/AABEIANkA6QMBEQACEQEDEQH/xAAcAAEAAQUBAQAAAAAAAAAAAAAABgEDBAUHAgj/xABNEAACAgEBBAUGCgYHBQkAAAABAgADEQQFEiExBgdBUYETIjJhcZEUQlJUc5OhsbLRFRYlM3KSIzQ1dIKzwUNTVWKUJCaDhKLD0uHw/8QAGwEBAAIDAQEAAAAAAAAAAAAAAAMEAQIFBgf/xAA0EQEAAgECBAMGBQQCAwAAAAAAAQIDBBEFEiExEzJBFDNRUnGRFSJhgaEjQsHRU7E0gvD/2gAMAwEAAhEDEQA/AO4wEBAQEBAQEBAQEBAQEBAQEBAQEBAQEBAQEBAQEBAQEBAQEBAQEBAQEBAQEBAQEBAQEBAQEBAQEBAQEBAQEBAQEBAQEBAQEBAQEBAQEBAQEBAQEBAQEBAQEBAQEBAQEBAQEBAQEBAQEBAQEBAQEBAQEBAQEBAQEBAQEBAQEChmB5LTG51egZkVmQgICAgICAgICAgICAgICAgICAgICAgIFDAwdq7Wq0qGy6wIo7Tk+4DifCKRN52rDW1or1lpqOn2gdwg1K5PIlXVfZvFQAfVmWp0OeK83L0RxnxzPdJAwYcDz45H+kqWie3ZNE+sMHW7NVgee9jIOTznP1Oii9JmJ6p8eblt17KbBtLV8fikjwkfCclrYtrenq21VYi+8erZzqqxAQEBAQEBAQEBAQEBAQEBAQEBAQEBAQNb0i2muk09t7AkVqWwO3sA95ExNZvMUidpnoxa3LWZhw7VdJPhjEaqqli7HF3nb1IbgN0g+ip449s9DTh9cE82K09I6x6TLmzm5/ND2Ohtx0ragYygJ3ODeUC53mrKk8OHAHGZBfjuCmojDbfef4+rauitavNXunXVhqLqGfR34KqBZUeJxvZLqD3Du7Dn1TkariGm1WSs4fXff9tnRx6bLirPN2jb+U+1lu6jHuU/dK+ovFMdrT6RLfFXmvELOx6dypc8z5x8ZX4djnHp6xPeeqTUW5sk7M6XkBAQEBAQEBAQEBAQEBAQEBAQEBAQEBAQMHbDAVksAV7QRkYPeO6UOIWtTFzVnbZNgpF78riPSvZobaIWtcLeyMBkAHOBZjHIcDO9w3ilbcNm9rdaRP139HP1WktXUcuzoCatBUqVp5NFG6qYA3VBwOA5d/jPnXENTN8trTbmmeu70uk0+0ROzx0bq39arAnKoxPHhggqM+LcPGX+CRkt0/tg4hy1ptM9ZS7Xf0jLX2em38I5DxM7Gp/q5K4o7erl4p5Im/r6M9RL0fBB6vUyEBAQEBAQEBAQEBAQEBAQEBAQEBAQEBA8WoGBB4g8DNb1i0cs9pZiZrO8IdtLos4bepIYccA8CuewEzz2fhOWkTGG3SfR2cHEcVo/q16/FjU9G9SxwwVB3lgfsEqU4LmtP5o2WrcT09a/l6yk+g0KaSs44nmT2sewfbyndw4q6LBtHWf+5cPPltqcm8svQ0kAs3pscn1dw8JPp8PLve/mnv8A6R5LbztHaGUJZhGrMhAQEBAQEBAQEBAQEBAQEBAQEBAQEBAQMPa2ka6pkS16WbGLK93eXDAnG8COOMcuRM2raIneY3Ynf0c86abM2jo6Wvo2hdYicXVwgYL8oELg47sCdHTZdPkvy2pCtlrekbxLno6bbRPLV2k8gPNJJ9XmzpzpNPWJmawrxlyb7T6ur7D6P6y2j/tOuu8oSGDJueZj4q7ykHnzxx9U8zfLizajxKU/JHaPjPxdOKzjptM9U3qGB4Dj3zEderEdnuZCAgICAgICAgICAgICAgICAgICAgICAgIFDA0PTtQdnazP+4s/CZNpZjxq/WGl43q4fsehdLZQ1gBvtesJWf8AZo7geUcfKIzujszmdHUZLazmrj8le8/N+kfogx7YfN5p/h9GqmJx4rERtC1PXu9TIoYGLodoV3hjU4cK7VsR2Ohwy+0GZtW1ek+rETuy5hlZ1WpWpS9jKqjmzHAGTgZJ9sREzO0DA/WLS/OafrE/OSeDk9Ky08Sq7pds0WtuV3VO3yVdWPuBmLY71jrDaLRPZnkzRlq/1j0vzmj61PzkkYck9Yidvo1m9Y7r+j2tTcStVtdhAyQjqxA7zg+ua2paveGYmJ7Ld23dOjFXvpVgcFTYoII7wTM1x3t2iWJtEPP6xaX5zR9an5zbwMvyz9mOevxZWk2hVb+7sR/4WDfcZpNL180bNotEskGassLV7XopO7bdWjc8M6qcHODgn1GZitp7MTMQs/rFpfnNP1qfnN5wZPln7NfEr8T9YtL85o+tT85nwMnyyzz1+L1Vt3TuwVb6mZiAALFJJPIAZmJw5I6zWWIvWZ2ZOt19dIBtsRATjLsFHsyZpWs27NpnZh/rFpfnNH1qfnJPAyfLP2Y567q/rFpfnNH1qfnMeDk+WWOevxP1i0vzmn61Pzjwcvyyzzw2NThgCDkEZBHaDyMjbej3AsPZ5wX1E+7H5yG1vzxWG8R+WZXsyZo8s4HEzW14rG89DZHOletb4HqbK+C11OwJGd4qpwAD2ZlfBvq8sUjpXeOvxSXmMVd57uBbNtZ9VSzEszX1kk8yTYuSZ7O+OuLBNadtnIiZtbr6y+o55Z01CYGi6bbc+BaO20fvMeTrHfY/Bfbjn4SfTYvFyRX0R5bctXNOpjbJq1NulsJxcN9Qey2vO+PaV/BOrxTDE0jJX06fsq6e8820u0zhryjDMDjXW10NWjGr06BUJ3bVUYCseC2AdgPI9mcHtna4dq5n+lZTz4tvzQlPVBtKq3RCtAFspYrYAOLZOVs9eRwz3gynxHFamad56JdPMTVPCZQTuV9KNjV7W2utSDCaesfCbB25OVqz8rHDPZk9062HLbT6eZ9bdlS9efJ09HStnbPr06CupFRF4BVGB/8AZ9c5d7WvO8ytRER2R7rN0SWbO1JdQSieUU4GQysCCPu9hMs6G1q5qxE+qLNEckoP1O7C0+qTUNfTXYUdFUuobAKknGZf4nlyVtG1pQ6elbR1hn9YvQWmiltXo18i9OGdUJUFc8WXB81hwPDsEj0Wrta3h5Pzb/FtmxbRvVsuqjpbZrUem871tIDBzzdGyOOO0YAz25Ej1+lritFq9pZwZJt0TnaWmW2p0dQyspBBGQQQZz6WtW0TCxaI26uH9Uuzqrta6W1pYopfg6hhkOozg9s73EL2phiaz1UcERN56Ownoro/mtH1S/lOL7Rl+aVzw6/BGekvQ2iu7SanS0hHq1dG+K1OGqNoDEqOGRnOccsyxj1V5rbHad4mJR3xxExNU8YZlH6J3A9saCtdveSCL5M6ukFMDdxYKmYY5Yyx4eueixWt7HzfpKhMf1dnZh0V0fzWj6tfynD8fL80rnJX4NL0r6B6S/T2iuiuu0ITW6LukMASBw5g8sHvk2n1mSl43mZhpkxVmOiR9Hyfg1GQQfJV5BGCDuDgR3yvk255mElPK2E0bNNtDVGq5WIypUqffOLrdRbTait/7dlvDjjJjnbvuufplTwRWY92JJPFcdvdRMyx7JavW07Pdelezjdy5iscvHvklMOXNPNnn/1/21tkrXpTv8WD04XGztX/AHez8JnY0cbZafWFPNvNZ3fPGx/6xR9NV/mLPTZ/dX+kufXzQ+p55N1FDAgO1v2jtarT86NABqLe43N+7Xw4H+aXsf8AR0829bdIV5nnv9EH6wtE2zdqLqKuAdhqU/iUjyq+JyT9JOlo7xn080t9P9IMsclt4dt2Zrl1FVdqHKWIrr7GAI++cC9ZpaYleid4ZUwyx9fpVurat1DI6lGB7QRgzNbTWYtHeGJiJjaXCENvR/aXHJr5fS6dzz/iG771PZPQzy63BvHeP+1DacV/0dU6W9Kl0+kWyjFluowmmVeJdnxhgO3AOfbgds4+DTze8xbpEd1vJk/L0ZPQro8NBpwjHeuc+Vus579jcTx7QOXh65Hqc3i33jt6M46csJDIW6O9Yn9m6v6FvvEs6P39Pq0zeSUP6if3Wq+kT8Bl3i3mr+6HS9pSfrL2mlGz9QHIzcjUIO1msBHAduBk+EpaLHN89dkua0RRCOo7Z7G3UX4O4EFQPYzM28QO/AUfzCdHiuSIrWiDTV36uv3+i3sP3TjR3W57OI9TlgXaFhYgDyT8zj46zu8SjfBH7Ken80u0vrKwMmxOH/MPznCitu2y5vENVsLbyay7UrUyvXSa0DLgguVYvhhwI5Dh3GS5cM44rNu8taXi0t5IIb7uFbfOOkWT87034KZ6LF/4X7T/AJUbe+dw+F1/LX+YTz/LPwXd4aazpHW2tq0tTo7Mltlm6Q24EC7gJHIktnHq9mZfZ7+FbJPpMNJvHNyt+okG3VIrMi1bUGGGAI9YzI70rfzREsxaY7FVKr6IA9gxNaYsePy1iGZtae65JWrRdOv7O1n93s/CZY0nvq/WEeXyS+dtjf1ij6ar/MWelz+6v9Jc+vmh9TzybqNdt/aS6TT23v6NSF/aRyX2k4HjN8dOe8Vhredoc76BdI6NLU73redRqbWvtYae1hlid1Q27xAHH/FOjqtNkyWitdtq/rCDFkiI3mOsrPWXtvTa/TDya3+VqYOpbT2qN04FgLFcAY4/4RN9FjyYcnXbaf1hjNato7Nj1K7b8rp30zHzqG3l+jfjjwbPvEj4nh5cnNHq209+nK6UJzIWCYEJ619gpqdE9vKzTK1yt3qoy9Z9RHH2gS9w/PbHl2j1Q5670RDqb0Hwm1rbWL/A1VaVPEIbvKFmHuPv9ku8TtGOOWnTm7oNPG7sgnFXVYEc6xP7N1f0Lf6Szo/f1+qPN5Jc66pNkNqK9Qyam+hldB/RFcNlSfOVlIJ9c6XEssVtXeu/dW09ZtE7JXqOrVNRYH1er1Oox2MwUY7hujzR/DiU66+1K7UrEJpwc0/mTLZmz69NWtVKKiLyVRges+sk8cyja9rzvaUtYiI2hfv9FvYfuiO7M9nBerDZFOr1tleorWxBW7brcRvB1AP2meg19748UTSduyjgrFrS6u3V/s4j+p1e4/nOLGrzRO/NK5OOsrfRHo4uz7tUlYYVO1ViZyceawZQTzwR9om2oz2zRWbd4Yx44rM7JUZVhI4N0n0627fZHUMj6rToynkVaukEGeiwzMaPePhP+VC/XM6n+oGzfmdP8s43tmf55+654dWFouhtOj2hTfpkKIa7q7FBJVSQpRgDyzhh7pJbV2vhnHad+sNIxRW28JmJTTKwEBApA0XTr+ztZ/d7PwmT6T31frCPL5JfO+xFzqKAP9/V/mLPS5vc2+kudTzQ+pczyUz6urCA9O7Phur0uzlPmsw1Oo+irOQh9vH7DOhpY8LHbPP0j91fLPNMVTxFAHDsnP6p9oUtrDAhhkEEEHtB4ETMTtJMQ4Lsuz9DbYKnhWthpY99FpBVvYPMJ/hM9BkiNVpeaO/f7KMf08jvimeeXt1ZlloenZ/Z2s/u9v4DJ9L76qPL5JQTqHP9c/8AA/8AdnQ4tHWu/wD92QaWe8OtTkLZAjfWIf2bq/oj94lnRe/r9UebySiHUT+61X0lf4DLvFvNX90Ol7S6lOStEDxefNb2H7oierE9nEupk/tCz6Gz/MWd3iXuY/ZS00xzy7fmcFea7bu1q9HS99pwiDe9ZI5KPWTN8eOb25Ya2vFYeth3WPRU9+BY6B2UDG6W87c8AQPCMkRFpipSd43lxrbp/wC8X/m9N+Cmd7Fv7FP0n/Klf3rugM88vdHmxgASSAAMknkAO0xHWSZjbdpui22G1q23LjyBtNdPD0krGGsP8Tb2PUB3ybLj8Pavr6taW5m8kTdWBj67VrTW9lhwlas7HuVQST7hM1rNp2hiZ2jdA9l9bOnuvWpqrK0dtxbGK8CeClgDwBPtxmdHJw3JSnPvv+iCNRWZ2Sbpyf2dq/oLPwmU9LO2as/rCTL5JcQ6udmnUbQ04A4Vt5ZvUtfEe9t0eM9Brcnh4Z39VHDXe0PoXV1OyEVuEY8mK72OPHzcjPvnma9O7pShuj6A21ao6sa5zc2QxapSGBAG6RvcvNHLliXLarfH4fL0Qxi677prQjBRvsGbHEgboJ7wMnHvlP1TKahGZSEYK2OBI3sHvxkZ98R0HP8AbXVf8Mue67WMXfGcVKAABgADe5D/AFnRxcRtipyVrGyvbTxa3NKV9Hdj3aVFrfUm9FXdXerAYAcssG445cRKeXJF53iNvolrTZuWkLdH+kuwbtbW9XwkV1PzC1AsV4eaWLcuHYBJ8WaMdott2aWrzRtu0vRnoG2znZ6NYfPAVlepSrbud3IDA5GT29pkup4hGWI54jp+rWmCazvCaVXBVAZ1JA4kYAJ7TjJx75z5z4vmj7p4x2+EqnWV/LX+YTX2nD80feGfCv8ACfsjXSfZB19bUnWpXU5BKoi7xAYMFLF+IyOwCT4eIYMVuaLV3+sNL6e9o22n7Nd0W6Gfo5najXAhwAyvWrKccjwYEEZPbJs3E8WaI5pjp+rSmlvT4/ZN6X4DLAnAyRwyccSBk4lWMlJ7TCTlmPRc3ptzRLDV7Z2fdcrJXqBSrKVJFW+wyCCQxbA5/JkuO8VneY3azG6GbL6rDpbBZRrra3AI3hWnI8wQSQR7RL+TiM5K8t6RMfuhrg5e0t7+reu/4rd/0+n/APjK3jY/+OPvP+0nLb4tdrOrt9RZW+q19161ur7jIoU7rZIwDgZ5Zx2yWmu8OJilIjdpOGZnrKZayixlAqdUPeU3+GOwbwxKVdvVLMfBAdV1VG243trbPKs/ld8VqCHBBBGDwxgY9gl+vEJrTkisbIZwb233b0dGtd/xW7/p6PykHj4/+OPvP+0nJb4sHanQTU6pSl2073Q818nWoPqITGR7ZJj1dcc71xx/LE45n1SvYezF0lFVCcVqQIDjGcc2PrJyfGVcl5yWm0+qSsbRsz5oyQNft3Z/wnT3UE4Ftb157t5SM+GZvjyeHeL/AAa2rzRs+btubCv0TMmorZAPj48xhy3g44YM9Riz0yxvE/WHOtjtWU8XpXq9p6FdHTprHtdVqsu+IUGMtvHgCQOOTw485zJ02PDlnLNo27xCfxLXjl2TnoD0PXZtR3iGvswbHHLhyRf+UfaZR1eqtqLfpCfFiikJWJVS7mYFq3UovpMB4yHJqMeOPzW2b1x3t2hhW7ZqHIk+wSjfiuCvad0saTJPdjnbZPoVk/8A71Svbi0293jlNGkiO9ng63Ut6KY8PzkXteuyeWmzbwdPXvZ5NeqbvHio+6aTTiF+7aLaWrydmahubf8AqM1/D9bbvP8ALb2nBHaP4U/Qdh5sPeZj8I1M97HtmOP7VRsBvlL7jM/gmWf7mPbqfKr+gG+WPcY/A8nzQe31+U/QDfLHuMfgd/mg9vr8qh2A/wApfcY/BMvzHt1flU/QNg5Mv2x+DZ47Whn27HPop+iLhyb3MRMfhmrr2t/J7VhnvH8PQ02qXkT/ADA/fM+z6+naZY8TTW7w9jUapeak+AP3TeM/EKd67seHprdp2el2w6+nX94kleKZq+8xtJ0lJ8tl6vbqHmCPt+6T04zhnpMTCO2itHad2bTr625OPu++XseswX7WQ2wZK94ZIMtRO6KehmBWAgICAmJHndjqGIk6QtPfjkpY+of6mRXyzHaN20VWGa5vRCr7Tk+4SvadRfyxEfVvHhR3ndbOz2f07WPqACiRTocmT3mSfo3jPWvlqrXsiofFz7STNqcM09f7fuTqckslNKi8lA8Japp6U8sRCKcl59Xp2CjJIAHEk8APGTbR6Nd5WdPtKqwHctrfd57rq2Pbg8JlhlgwLVmpRThmUHngsBw8YFa71b0WDewg/dAuiBQmBi27SqRtxra1c/FLqD7icwMoGBSxwoySAB2k4HvgW01SMcBlJ7gwJgUs1aKcM6g88FgD9sC8DmYmBjtq0GQXThzG8OHtjaJ7sbwruI4zhWHgZHbFjt0mIbxe0dpWbNlVH4g8OEq24Zp7f2pa6jJX1Wf0Tu+hY6+OZD+GVp1xWmv8t/ad/NWJe1S9fjK49Y3T7xJa01lPWLfxLSbYZ9Nl9NQ3xkI9h3h9kmrmtHmrMNJpHeJZCNmWK2ieyN6mwQEBAQGIFMQKwEBA5zs1xtraOq8r52j0DilKT6FuoBO/bYvJt3GADw7YG96V9EtPqqGRErquCnyVgAQq2QQpKjJrJABXkRAk9bZ7vCBzjrv0lbafSFkUn4dQmSoJ3WD7y57j3QNd1s7Pq0C6W3Z6LRrTeqVLQoQ2rg5RkXG8vLn347YHWKycDPPHH29sCGdanSGzR6atNOd2/V3Jpa3xnc3/AErPaOz1kQNvouielqo8iaK3BGHaxVdrWx5zuzDLMe8wI30F2m9Gv1myrHZ0oAv07MxZhS4Umsk8SF31Az64E/srDDDAEHmCMg+EDm/Uroq0TXlUUEa+6sEKAQi43VB7AMnh64Eg6WbPqs1ezWetGPwl+JUE8NLcQOPZlQfaBAlSjEDmPS/ZFFu3tmrZTW62U3lwyKwfcUlSwI449cG61paRs/pDXptH5mn1GmNl1C+hWwL4sVOS53V5d574HVICBTExtAriZCAgICAgICAgICAgcu6uX+A7U2lobuD3WnWUk/7StmOcesZHD1HugZfXtSv6LsswPKJZUFccGUM4BAbnggnhAn2g0y1IqooVQoAUDAHCBA+u1c6TSg8jtDTg9nAh+2Br9q6Rdi7Ur1bLvaPVAUM75c6S3jusrNkrW2Tnx7hA6mvKBzjrs0beQ0mqVSy6PVV32AcxXkZbHqIX3wOh6fULYquhDKwDKRyIIyCIHOeimn+E7e2hrU401Vro1YcmsArNgH8O5jxgdKJgc86ovMO06m4Om0LWI7d18FW9hxAkO323tZs9ARvC268jt8mlDoWx3b1qDxgSIQOb9M9Kt23dmIxYA06nijtW3BSeDIQRy74Ev2L0X02jd7KUPlbPTtd3tsYdxssJbHAcMwN1AQEBAQEBAQEBAQEBAQEDU7d6O6fW7vl0y1Z3ksVmR6z3q6kMIGFqeh1FwVdQ12oRSCK7bmZMjkWQYDf4swJEBA0fSPorRtDdGp8oyowdVW10Adc4fCkedxPGBlbQ2HVqNO2mvBsqcbrBmJJ45B3ueQQMGB62JsdNHWKqjYUGAoexrN0DkAWJIHqgZ11QcFWAIIIIPEEHmCO0QI/V0OoRDVW+orpOf6Ku91QZ5heOUHqUgQNzs3Z9emrWqlFrrQYVFGABAySIGi1/RSi286geUqvICtZTY1ZcDkHA4NjHaIGTsjYFWmd7E32tsAD22O1jsq8l3mPBRnO6MDJJgbWBHtd0Qou1Kapzd5avIRxc43Ac5CqDgA5PZAkCjAgV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68" name="AutoShape 20" descr="data:image/jpeg;base64,/9j/4AAQSkZJRgABAQAAAQABAAD/2wCEAAkGBxQQEhQUEhQWFhQUFRcSGBYYFhgXHRYVFBQWGBUUGRgaICggHBomHxQXITEhJSktLi4uGB8zODUsNyguLi0BCgoKDg0OGxAQGyskHyQvLCwsLCwsLCwsLCwsLCwsLCwsLCwsLCwsLCwsLCwsLCwsLCwsLCwsLCwsLCwsLCwsLP/AABEIANkA6QMBEQACEQEDEQH/xAAcAAEAAQUBAQAAAAAAAAAAAAAABgEDBAUHAgj/xABNEAACAgEBBAUGCgYHBQkAAAABAgADEQQFEiExBgdBUYETIjJhcZEUQlJUc5OhsbLRFRYlM3KSIzQ1dIKzwUNTVWKUJCaDhKLD0uHw/8QAGwEBAAIDAQEAAAAAAAAAAAAAAAMEAQIFBgf/xAA0EQEAAgECBAMGBQQCAwAAAAAAAQIDBBEFEiExEzJBFDNRUnGRFSJhgaEjQsHRU7E0gvD/2gAMAwEAAhEDEQA/AO4wEBAQEBAQEBAQEBAQEBAQEBAQEBAQEBAQEBAQEBAQEBAQEBAQEBAQEBAQEBAQEBAQEBAQEBAQEBAQEBAQEBAQEBAQEBAQEBAQEBAQEBAQEBAQEBAQEBAQEBAQEBAQEBAQEBAQEBAQEBAQEBAQEBAQEBAQEBAQEBAQEBAQEChmB5LTG51egZkVmQgICAgICAgICAgICAgICAgICAgICAgIFDAwdq7Wq0qGy6wIo7Tk+4DifCKRN52rDW1or1lpqOn2gdwg1K5PIlXVfZvFQAfVmWp0OeK83L0RxnxzPdJAwYcDz45H+kqWie3ZNE+sMHW7NVgee9jIOTznP1Oii9JmJ6p8eblt17KbBtLV8fikjwkfCclrYtrenq21VYi+8erZzqqxAQEBAQEBAQEBAQEBAQEBAQEBAQEBAQNb0i2muk09t7AkVqWwO3sA95ExNZvMUidpnoxa3LWZhw7VdJPhjEaqqli7HF3nb1IbgN0g+ip449s9DTh9cE82K09I6x6TLmzm5/ND2Ohtx0ragYygJ3ODeUC53mrKk8OHAHGZBfjuCmojDbfef4+rauitavNXunXVhqLqGfR34KqBZUeJxvZLqD3Du7Dn1TkariGm1WSs4fXff9tnRx6bLirPN2jb+U+1lu6jHuU/dK+ovFMdrT6RLfFXmvELOx6dypc8z5x8ZX4djnHp6xPeeqTUW5sk7M6XkBAQEBAQEBAQEBAQEBAQEBAQEBAQEBAQMHbDAVksAV7QRkYPeO6UOIWtTFzVnbZNgpF78riPSvZobaIWtcLeyMBkAHOBZjHIcDO9w3ilbcNm9rdaRP139HP1WktXUcuzoCatBUqVp5NFG6qYA3VBwOA5d/jPnXENTN8trTbmmeu70uk0+0ROzx0bq39arAnKoxPHhggqM+LcPGX+CRkt0/tg4hy1ptM9ZS7Xf0jLX2em38I5DxM7Gp/q5K4o7erl4p5Im/r6M9RL0fBB6vUyEBAQEBAQEBAQEBAQEBAQEBAQEBAQEBA8WoGBB4g8DNb1i0cs9pZiZrO8IdtLos4bepIYccA8CuewEzz2fhOWkTGG3SfR2cHEcVo/q16/FjU9G9SxwwVB3lgfsEqU4LmtP5o2WrcT09a/l6yk+g0KaSs44nmT2sewfbyndw4q6LBtHWf+5cPPltqcm8svQ0kAs3pscn1dw8JPp8PLve/mnv8A6R5LbztHaGUJZhGrMhAQEBAQEBAQEBAQEBAQEBAQEBAQEBAQMPa2ka6pkS16WbGLK93eXDAnG8COOMcuRM2raIneY3Ynf0c86abM2jo6Wvo2hdYicXVwgYL8oELg47sCdHTZdPkvy2pCtlrekbxLno6bbRPLV2k8gPNJJ9XmzpzpNPWJmawrxlyb7T6ur7D6P6y2j/tOuu8oSGDJueZj4q7ykHnzxx9U8zfLizajxKU/JHaPjPxdOKzjptM9U3qGB4Dj3zEderEdnuZCAgICAgICAgICAgICAgICAgICAgICAgIFDA0PTtQdnazP+4s/CZNpZjxq/WGl43q4fsehdLZQ1gBvtesJWf8AZo7geUcfKIzujszmdHUZLazmrj8le8/N+kfogx7YfN5p/h9GqmJx4rERtC1PXu9TIoYGLodoV3hjU4cK7VsR2Ohwy+0GZtW1ek+rETuy5hlZ1WpWpS9jKqjmzHAGTgZJ9sREzO0DA/WLS/OafrE/OSeDk9Ky08Sq7pds0WtuV3VO3yVdWPuBmLY71jrDaLRPZnkzRlq/1j0vzmj61PzkkYck9Yidvo1m9Y7r+j2tTcStVtdhAyQjqxA7zg+ua2paveGYmJ7Ld23dOjFXvpVgcFTYoII7wTM1x3t2iWJtEPP6xaX5zR9an5zbwMvyz9mOevxZWk2hVb+7sR/4WDfcZpNL180bNotEskGassLV7XopO7bdWjc8M6qcHODgn1GZitp7MTMQs/rFpfnNP1qfnN5wZPln7NfEr8T9YtL85o+tT85nwMnyyzz1+L1Vt3TuwVb6mZiAALFJJPIAZmJw5I6zWWIvWZ2ZOt19dIBtsRATjLsFHsyZpWs27NpnZh/rFpfnNH1qfnJPAyfLP2Y567q/rFpfnNH1qfnMeDk+WWOevxP1i0vzmn61Pzjwcvyyzzw2NThgCDkEZBHaDyMjbej3AsPZ5wX1E+7H5yG1vzxWG8R+WZXsyZo8s4HEzW14rG89DZHOletb4HqbK+C11OwJGd4qpwAD2ZlfBvq8sUjpXeOvxSXmMVd57uBbNtZ9VSzEszX1kk8yTYuSZ7O+OuLBNadtnIiZtbr6y+o55Z01CYGi6bbc+BaO20fvMeTrHfY/Bfbjn4SfTYvFyRX0R5bctXNOpjbJq1NulsJxcN9Qey2vO+PaV/BOrxTDE0jJX06fsq6e8820u0zhryjDMDjXW10NWjGr06BUJ3bVUYCseC2AdgPI9mcHtna4dq5n+lZTz4tvzQlPVBtKq3RCtAFspYrYAOLZOVs9eRwz3gynxHFamad56JdPMTVPCZQTuV9KNjV7W2utSDCaesfCbB25OVqz8rHDPZk9062HLbT6eZ9bdlS9efJ09HStnbPr06CupFRF4BVGB/8AZ9c5d7WvO8ytRER2R7rN0SWbO1JdQSieUU4GQysCCPu9hMs6G1q5qxE+qLNEckoP1O7C0+qTUNfTXYUdFUuobAKknGZf4nlyVtG1pQ6elbR1hn9YvQWmiltXo18i9OGdUJUFc8WXB81hwPDsEj0Wrta3h5Pzb/FtmxbRvVsuqjpbZrUem871tIDBzzdGyOOO0YAz25Ej1+lritFq9pZwZJt0TnaWmW2p0dQyspBBGQQQZz6WtW0TCxaI26uH9Uuzqrta6W1pYopfg6hhkOozg9s73EL2phiaz1UcERN56Ownoro/mtH1S/lOL7Rl+aVzw6/BGekvQ2iu7SanS0hHq1dG+K1OGqNoDEqOGRnOccsyxj1V5rbHad4mJR3xxExNU8YZlH6J3A9saCtdveSCL5M6ukFMDdxYKmYY5Yyx4eueixWt7HzfpKhMf1dnZh0V0fzWj6tfynD8fL80rnJX4NL0r6B6S/T2iuiuu0ITW6LukMASBw5g8sHvk2n1mSl43mZhpkxVmOiR9Hyfg1GQQfJV5BGCDuDgR3yvk255mElPK2E0bNNtDVGq5WIypUqffOLrdRbTait/7dlvDjjJjnbvuufplTwRWY92JJPFcdvdRMyx7JavW07Pdelezjdy5iscvHvklMOXNPNnn/1/21tkrXpTv8WD04XGztX/AHez8JnY0cbZafWFPNvNZ3fPGx/6xR9NV/mLPTZ/dX+kufXzQ+p55N1FDAgO1v2jtarT86NABqLe43N+7Xw4H+aXsf8AR0829bdIV5nnv9EH6wtE2zdqLqKuAdhqU/iUjyq+JyT9JOlo7xn080t9P9IMsclt4dt2Zrl1FVdqHKWIrr7GAI++cC9ZpaYleid4ZUwyx9fpVurat1DI6lGB7QRgzNbTWYtHeGJiJjaXCENvR/aXHJr5fS6dzz/iG771PZPQzy63BvHeP+1DacV/0dU6W9Kl0+kWyjFluowmmVeJdnxhgO3AOfbgds4+DTze8xbpEd1vJk/L0ZPQro8NBpwjHeuc+Vus579jcTx7QOXh65Hqc3i33jt6M46csJDIW6O9Yn9m6v6FvvEs6P39Pq0zeSUP6if3Wq+kT8Bl3i3mr+6HS9pSfrL2mlGz9QHIzcjUIO1msBHAduBk+EpaLHN89dkua0RRCOo7Z7G3UX4O4EFQPYzM28QO/AUfzCdHiuSIrWiDTV36uv3+i3sP3TjR3W57OI9TlgXaFhYgDyT8zj46zu8SjfBH7Ken80u0vrKwMmxOH/MPznCitu2y5vENVsLbyay7UrUyvXSa0DLgguVYvhhwI5Dh3GS5cM44rNu8taXi0t5IIb7uFbfOOkWT87034KZ6LF/4X7T/AJUbe+dw+F1/LX+YTz/LPwXd4aazpHW2tq0tTo7Mltlm6Q24EC7gJHIktnHq9mZfZ7+FbJPpMNJvHNyt+okG3VIrMi1bUGGGAI9YzI70rfzREsxaY7FVKr6IA9gxNaYsePy1iGZtae65JWrRdOv7O1n93s/CZY0nvq/WEeXyS+dtjf1ij6ar/MWelz+6v9Jc+vmh9TzybqNdt/aS6TT23v6NSF/aRyX2k4HjN8dOe8Vhredoc76BdI6NLU73redRqbWvtYae1hlid1Q27xAHH/FOjqtNkyWitdtq/rCDFkiI3mOsrPWXtvTa/TDya3+VqYOpbT2qN04FgLFcAY4/4RN9FjyYcnXbaf1hjNato7Nj1K7b8rp30zHzqG3l+jfjjwbPvEj4nh5cnNHq209+nK6UJzIWCYEJ619gpqdE9vKzTK1yt3qoy9Z9RHH2gS9w/PbHl2j1Q5670RDqb0Hwm1rbWL/A1VaVPEIbvKFmHuPv9ku8TtGOOWnTm7oNPG7sgnFXVYEc6xP7N1f0Lf6Szo/f1+qPN5Jc66pNkNqK9Qyam+hldB/RFcNlSfOVlIJ9c6XEssVtXeu/dW09ZtE7JXqOrVNRYH1er1Oox2MwUY7hujzR/DiU66+1K7UrEJpwc0/mTLZmz69NWtVKKiLyVRges+sk8cyja9rzvaUtYiI2hfv9FvYfuiO7M9nBerDZFOr1tleorWxBW7brcRvB1AP2meg19748UTSduyjgrFrS6u3V/s4j+p1e4/nOLGrzRO/NK5OOsrfRHo4uz7tUlYYVO1ViZyceawZQTzwR9om2oz2zRWbd4Yx44rM7JUZVhI4N0n0627fZHUMj6rToynkVaukEGeiwzMaPePhP+VC/XM6n+oGzfmdP8s43tmf55+654dWFouhtOj2hTfpkKIa7q7FBJVSQpRgDyzhh7pJbV2vhnHad+sNIxRW28JmJTTKwEBApA0XTr+ztZ/d7PwmT6T31frCPL5JfO+xFzqKAP9/V/mLPS5vc2+kudTzQ+pczyUz6urCA9O7Phur0uzlPmsw1Oo+irOQh9vH7DOhpY8LHbPP0j91fLPNMVTxFAHDsnP6p9oUtrDAhhkEEEHtB4ETMTtJMQ4Lsuz9DbYKnhWthpY99FpBVvYPMJ/hM9BkiNVpeaO/f7KMf08jvimeeXt1ZlloenZ/Z2s/u9v4DJ9L76qPL5JQTqHP9c/8AA/8AdnQ4tHWu/wD92QaWe8OtTkLZAjfWIf2bq/oj94lnRe/r9UebySiHUT+61X0lf4DLvFvNX90Ol7S6lOStEDxefNb2H7oierE9nEupk/tCz6Gz/MWd3iXuY/ZS00xzy7fmcFea7bu1q9HS99pwiDe9ZI5KPWTN8eOb25Ya2vFYeth3WPRU9+BY6B2UDG6W87c8AQPCMkRFpipSd43lxrbp/wC8X/m9N+Cmd7Fv7FP0n/Klf3rugM88vdHmxgASSAAMknkAO0xHWSZjbdpui22G1q23LjyBtNdPD0krGGsP8Tb2PUB3ybLj8Pavr6taW5m8kTdWBj67VrTW9lhwlas7HuVQST7hM1rNp2hiZ2jdA9l9bOnuvWpqrK0dtxbGK8CeClgDwBPtxmdHJw3JSnPvv+iCNRWZ2Sbpyf2dq/oLPwmU9LO2as/rCTL5JcQ6udmnUbQ04A4Vt5ZvUtfEe9t0eM9Brcnh4Z39VHDXe0PoXV1OyEVuEY8mK72OPHzcjPvnma9O7pShuj6A21ao6sa5zc2QxapSGBAG6RvcvNHLliXLarfH4fL0Qxi677prQjBRvsGbHEgboJ7wMnHvlP1TKahGZSEYK2OBI3sHvxkZ98R0HP8AbXVf8Mue67WMXfGcVKAABgADe5D/AFnRxcRtipyVrGyvbTxa3NKV9Hdj3aVFrfUm9FXdXerAYAcssG445cRKeXJF53iNvolrTZuWkLdH+kuwbtbW9XwkV1PzC1AsV4eaWLcuHYBJ8WaMdott2aWrzRtu0vRnoG2znZ6NYfPAVlepSrbud3IDA5GT29pkup4hGWI54jp+rWmCazvCaVXBVAZ1JA4kYAJ7TjJx75z5z4vmj7p4x2+EqnWV/LX+YTX2nD80feGfCv8ACfsjXSfZB19bUnWpXU5BKoi7xAYMFLF+IyOwCT4eIYMVuaLV3+sNL6e9o22n7Nd0W6Gfo5najXAhwAyvWrKccjwYEEZPbJs3E8WaI5pjp+rSmlvT4/ZN6X4DLAnAyRwyccSBk4lWMlJ7TCTlmPRc3ptzRLDV7Z2fdcrJXqBSrKVJFW+wyCCQxbA5/JkuO8VneY3azG6GbL6rDpbBZRrra3AI3hWnI8wQSQR7RL+TiM5K8t6RMfuhrg5e0t7+reu/4rd/0+n/APjK3jY/+OPvP+0nLb4tdrOrt9RZW+q19161ur7jIoU7rZIwDgZ5Zx2yWmu8OJilIjdpOGZnrKZayixlAqdUPeU3+GOwbwxKVdvVLMfBAdV1VG243trbPKs/ld8VqCHBBBGDwxgY9gl+vEJrTkisbIZwb233b0dGtd/xW7/p6PykHj4/+OPvP+0nJb4sHanQTU6pSl2073Q818nWoPqITGR7ZJj1dcc71xx/LE45n1SvYezF0lFVCcVqQIDjGcc2PrJyfGVcl5yWm0+qSsbRsz5oyQNft3Z/wnT3UE4Ftb157t5SM+GZvjyeHeL/AAa2rzRs+btubCv0TMmorZAPj48xhy3g44YM9Riz0yxvE/WHOtjtWU8XpXq9p6FdHTprHtdVqsu+IUGMtvHgCQOOTw485zJ02PDlnLNo27xCfxLXjl2TnoD0PXZtR3iGvswbHHLhyRf+UfaZR1eqtqLfpCfFiikJWJVS7mYFq3UovpMB4yHJqMeOPzW2b1x3t2hhW7ZqHIk+wSjfiuCvad0saTJPdjnbZPoVk/8A71Svbi0293jlNGkiO9ng63Ut6KY8PzkXteuyeWmzbwdPXvZ5NeqbvHio+6aTTiF+7aLaWrydmahubf8AqM1/D9bbvP8ALb2nBHaP4U/Qdh5sPeZj8I1M97HtmOP7VRsBvlL7jM/gmWf7mPbqfKr+gG+WPcY/A8nzQe31+U/QDfLHuMfgd/mg9vr8qh2A/wApfcY/BMvzHt1flU/QNg5Mv2x+DZ47Whn27HPop+iLhyb3MRMfhmrr2t/J7VhnvH8PQ02qXkT/ADA/fM+z6+naZY8TTW7w9jUapeak+AP3TeM/EKd67seHprdp2el2w6+nX94kleKZq+8xtJ0lJ8tl6vbqHmCPt+6T04zhnpMTCO2itHad2bTr625OPu++XseswX7WQ2wZK94ZIMtRO6KehmBWAgICAmJHndjqGIk6QtPfjkpY+of6mRXyzHaN20VWGa5vRCr7Tk+4SvadRfyxEfVvHhR3ndbOz2f07WPqACiRTocmT3mSfo3jPWvlqrXsiofFz7STNqcM09f7fuTqckslNKi8lA8Japp6U8sRCKcl59Xp2CjJIAHEk8APGTbR6Nd5WdPtKqwHctrfd57rq2Pbg8JlhlgwLVmpRThmUHngsBw8YFa71b0WDewg/dAuiBQmBi27SqRtxra1c/FLqD7icwMoGBSxwoySAB2k4HvgW01SMcBlJ7gwJgUs1aKcM6g88FgD9sC8DmYmBjtq0GQXThzG8OHtjaJ7sbwruI4zhWHgZHbFjt0mIbxe0dpWbNlVH4g8OEq24Zp7f2pa6jJX1Wf0Tu+hY6+OZD+GVp1xWmv8t/ad/NWJe1S9fjK49Y3T7xJa01lPWLfxLSbYZ9Nl9NQ3xkI9h3h9kmrmtHmrMNJpHeJZCNmWK2ieyN6mwQEBAQGIFMQKwEBA5zs1xtraOq8r52j0DilKT6FuoBO/bYvJt3GADw7YG96V9EtPqqGRErquCnyVgAQq2QQpKjJrJABXkRAk9bZ7vCBzjrv0lbafSFkUn4dQmSoJ3WD7y57j3QNd1s7Pq0C6W3Z6LRrTeqVLQoQ2rg5RkXG8vLn347YHWKycDPPHH29sCGdanSGzR6atNOd2/V3Jpa3xnc3/AErPaOz1kQNvouielqo8iaK3BGHaxVdrWx5zuzDLMe8wI30F2m9Gv1myrHZ0oAv07MxZhS4Umsk8SF31Az64E/srDDDAEHmCMg+EDm/Uroq0TXlUUEa+6sEKAQi43VB7AMnh64Eg6WbPqs1ezWetGPwl+JUE8NLcQOPZlQfaBAlSjEDmPS/ZFFu3tmrZTW62U3lwyKwfcUlSwI449cG61paRs/pDXptH5mn1GmNl1C+hWwL4sVOS53V5d574HVICBTExtAriZCAgICAgICAgICAgcu6uX+A7U2lobuD3WnWUk/7StmOcesZHD1HugZfXtSv6LsswPKJZUFccGUM4BAbnggnhAn2g0y1IqooVQoAUDAHCBA+u1c6TSg8jtDTg9nAh+2Br9q6Rdi7Ur1bLvaPVAUM75c6S3jusrNkrW2Tnx7hA6mvKBzjrs0beQ0mqVSy6PVV32AcxXkZbHqIX3wOh6fULYquhDKwDKRyIIyCIHOeimn+E7e2hrU401Vro1YcmsArNgH8O5jxgdKJgc86ovMO06m4Om0LWI7d18FW9hxAkO323tZs9ARvC268jt8mlDoWx3b1qDxgSIQOb9M9Kt23dmIxYA06nijtW3BSeDIQRy74Ev2L0X02jd7KUPlbPTtd3tsYdxssJbHAcMwN1AQEBAQEBAQEBAQEBAQEDU7d6O6fW7vl0y1Z3ksVmR6z3q6kMIGFqeh1FwVdQ12oRSCK7bmZMjkWQYDf4swJEBA0fSPorRtDdGp8oyowdVW10Adc4fCkedxPGBlbQ2HVqNO2mvBsqcbrBmJJ45B3ueQQMGB62JsdNHWKqjYUGAoexrN0DkAWJIHqgZ11QcFWAIIIIPEEHmCO0QI/V0OoRDVW+orpOf6Ku91QZ5heOUHqUgQNzs3Z9emrWqlFrrQYVFGABAySIGi1/RSi286geUqvICtZTY1ZcDkHA4NjHaIGTsjYFWmd7E32tsAD22O1jsq8l3mPBRnO6MDJJgbWBHtd0Qou1Kapzd5avIRxc43Ac5CqDgA5PZAkCjAgV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70" name="AutoShape 22" descr="data:image/jpeg;base64,/9j/4AAQSkZJRgABAQAAAQABAAD/2wCEAAkGBxQQEhQUEhQWFhQUFRcSGBYYFhgXHRYVFBQWGBUUGRgaICggHBomHxQXITEhJSktLi4uGB8zODUsNyguLi0BCgoKDg0OGxAQGyskHyQvLCwsLCwsLCwsLCwsLCwsLCwsLCwsLCwsLCwsLCwsLCwsLCwsLCwsLCwsLCwsLCwsLP/AABEIANkA6QMBEQACEQEDEQH/xAAcAAEAAQUBAQAAAAAAAAAAAAAABgEDBAUHAgj/xABNEAACAgEBBAUGCgYHBQkAAAABAgADEQQFEiExBgdBUYETIjJhcZEUQlJUc5OhsbLRFRYlM3KSIzQ1dIKzwUNTVWKUJCaDhKLD0uHw/8QAGwEBAAIDAQEAAAAAAAAAAAAAAAMEAQIFBgf/xAA0EQEAAgECBAMGBQQCAwAAAAAAAQIDBBEFEiExEzJBFDNRUnGRFSJhgaEjQsHRU7E0gvD/2gAMAwEAAhEDEQA/AO4wEBAQEBAQEBAQEBAQEBAQEBAQEBAQEBAQEBAQEBAQEBAQEBAQEBAQEBAQEBAQEBAQEBAQEBAQEBAQEBAQEBAQEBAQEBAQEBAQEBAQEBAQEBAQEBAQEBAQEBAQEBAQEBAQEBAQEBAQEBAQEBAQEBAQEBAQEBAQEBAQEBAQEChmB5LTG51egZkVmQgICAgICAgICAgICAgICAgICAgICAgIFDAwdq7Wq0qGy6wIo7Tk+4DifCKRN52rDW1or1lpqOn2gdwg1K5PIlXVfZvFQAfVmWp0OeK83L0RxnxzPdJAwYcDz45H+kqWie3ZNE+sMHW7NVgee9jIOTznP1Oii9JmJ6p8eblt17KbBtLV8fikjwkfCclrYtrenq21VYi+8erZzqqxAQEBAQEBAQEBAQEBAQEBAQEBAQEBAQNb0i2muk09t7AkVqWwO3sA95ExNZvMUidpnoxa3LWZhw7VdJPhjEaqqli7HF3nb1IbgN0g+ip449s9DTh9cE82K09I6x6TLmzm5/ND2Ohtx0ragYygJ3ODeUC53mrKk8OHAHGZBfjuCmojDbfef4+rauitavNXunXVhqLqGfR34KqBZUeJxvZLqD3Du7Dn1TkariGm1WSs4fXff9tnRx6bLirPN2jb+U+1lu6jHuU/dK+ovFMdrT6RLfFXmvELOx6dypc8z5x8ZX4djnHp6xPeeqTUW5sk7M6XkBAQEBAQEBAQEBAQEBAQEBAQEBAQEBAQMHbDAVksAV7QRkYPeO6UOIWtTFzVnbZNgpF78riPSvZobaIWtcLeyMBkAHOBZjHIcDO9w3ilbcNm9rdaRP139HP1WktXUcuzoCatBUqVp5NFG6qYA3VBwOA5d/jPnXENTN8trTbmmeu70uk0+0ROzx0bq39arAnKoxPHhggqM+LcPGX+CRkt0/tg4hy1ptM9ZS7Xf0jLX2em38I5DxM7Gp/q5K4o7erl4p5Im/r6M9RL0fBB6vUyEBAQEBAQEBAQEBAQEBAQEBAQEBAQEBA8WoGBB4g8DNb1i0cs9pZiZrO8IdtLos4bepIYccA8CuewEzz2fhOWkTGG3SfR2cHEcVo/q16/FjU9G9SxwwVB3lgfsEqU4LmtP5o2WrcT09a/l6yk+g0KaSs44nmT2sewfbyndw4q6LBtHWf+5cPPltqcm8svQ0kAs3pscn1dw8JPp8PLve/mnv8A6R5LbztHaGUJZhGrMhAQEBAQEBAQEBAQEBAQEBAQEBAQEBAQMPa2ka6pkS16WbGLK93eXDAnG8COOMcuRM2raIneY3Ynf0c86abM2jo6Wvo2hdYicXVwgYL8oELg47sCdHTZdPkvy2pCtlrekbxLno6bbRPLV2k8gPNJJ9XmzpzpNPWJmawrxlyb7T6ur7D6P6y2j/tOuu8oSGDJueZj4q7ykHnzxx9U8zfLizajxKU/JHaPjPxdOKzjptM9U3qGB4Dj3zEderEdnuZCAgICAgICAgICAgICAgICAgICAgICAgIFDA0PTtQdnazP+4s/CZNpZjxq/WGl43q4fsehdLZQ1gBvtesJWf8AZo7geUcfKIzujszmdHUZLazmrj8le8/N+kfogx7YfN5p/h9GqmJx4rERtC1PXu9TIoYGLodoV3hjU4cK7VsR2Ohwy+0GZtW1ek+rETuy5hlZ1WpWpS9jKqjmzHAGTgZJ9sREzO0DA/WLS/OafrE/OSeDk9Ky08Sq7pds0WtuV3VO3yVdWPuBmLY71jrDaLRPZnkzRlq/1j0vzmj61PzkkYck9Yidvo1m9Y7r+j2tTcStVtdhAyQjqxA7zg+ua2paveGYmJ7Ld23dOjFXvpVgcFTYoII7wTM1x3t2iWJtEPP6xaX5zR9an5zbwMvyz9mOevxZWk2hVb+7sR/4WDfcZpNL180bNotEskGassLV7XopO7bdWjc8M6qcHODgn1GZitp7MTMQs/rFpfnNP1qfnN5wZPln7NfEr8T9YtL85o+tT85nwMnyyzz1+L1Vt3TuwVb6mZiAALFJJPIAZmJw5I6zWWIvWZ2ZOt19dIBtsRATjLsFHsyZpWs27NpnZh/rFpfnNH1qfnJPAyfLP2Y567q/rFpfnNH1qfnMeDk+WWOevxP1i0vzmn61Pzjwcvyyzzw2NThgCDkEZBHaDyMjbej3AsPZ5wX1E+7H5yG1vzxWG8R+WZXsyZo8s4HEzW14rG89DZHOletb4HqbK+C11OwJGd4qpwAD2ZlfBvq8sUjpXeOvxSXmMVd57uBbNtZ9VSzEszX1kk8yTYuSZ7O+OuLBNadtnIiZtbr6y+o55Z01CYGi6bbc+BaO20fvMeTrHfY/Bfbjn4SfTYvFyRX0R5bctXNOpjbJq1NulsJxcN9Qey2vO+PaV/BOrxTDE0jJX06fsq6e8820u0zhryjDMDjXW10NWjGr06BUJ3bVUYCseC2AdgPI9mcHtna4dq5n+lZTz4tvzQlPVBtKq3RCtAFspYrYAOLZOVs9eRwz3gynxHFamad56JdPMTVPCZQTuV9KNjV7W2utSDCaesfCbB25OVqz8rHDPZk9062HLbT6eZ9bdlS9efJ09HStnbPr06CupFRF4BVGB/8AZ9c5d7WvO8ytRER2R7rN0SWbO1JdQSieUU4GQysCCPu9hMs6G1q5qxE+qLNEckoP1O7C0+qTUNfTXYUdFUuobAKknGZf4nlyVtG1pQ6elbR1hn9YvQWmiltXo18i9OGdUJUFc8WXB81hwPDsEj0Wrta3h5Pzb/FtmxbRvVsuqjpbZrUem871tIDBzzdGyOOO0YAz25Ej1+lritFq9pZwZJt0TnaWmW2p0dQyspBBGQQQZz6WtW0TCxaI26uH9Uuzqrta6W1pYopfg6hhkOozg9s73EL2phiaz1UcERN56Ownoro/mtH1S/lOL7Rl+aVzw6/BGekvQ2iu7SanS0hHq1dG+K1OGqNoDEqOGRnOccsyxj1V5rbHad4mJR3xxExNU8YZlH6J3A9saCtdveSCL5M6ukFMDdxYKmYY5Yyx4eueixWt7HzfpKhMf1dnZh0V0fzWj6tfynD8fL80rnJX4NL0r6B6S/T2iuiuu0ITW6LukMASBw5g8sHvk2n1mSl43mZhpkxVmOiR9Hyfg1GQQfJV5BGCDuDgR3yvk255mElPK2E0bNNtDVGq5WIypUqffOLrdRbTait/7dlvDjjJjnbvuufplTwRWY92JJPFcdvdRMyx7JavW07Pdelezjdy5iscvHvklMOXNPNnn/1/21tkrXpTv8WD04XGztX/AHez8JnY0cbZafWFPNvNZ3fPGx/6xR9NV/mLPTZ/dX+kufXzQ+p55N1FDAgO1v2jtarT86NABqLe43N+7Xw4H+aXsf8AR0829bdIV5nnv9EH6wtE2zdqLqKuAdhqU/iUjyq+JyT9JOlo7xn080t9P9IMsclt4dt2Zrl1FVdqHKWIrr7GAI++cC9ZpaYleid4ZUwyx9fpVurat1DI6lGB7QRgzNbTWYtHeGJiJjaXCENvR/aXHJr5fS6dzz/iG771PZPQzy63BvHeP+1DacV/0dU6W9Kl0+kWyjFluowmmVeJdnxhgO3AOfbgds4+DTze8xbpEd1vJk/L0ZPQro8NBpwjHeuc+Vus579jcTx7QOXh65Hqc3i33jt6M46csJDIW6O9Yn9m6v6FvvEs6P39Pq0zeSUP6if3Wq+kT8Bl3i3mr+6HS9pSfrL2mlGz9QHIzcjUIO1msBHAduBk+EpaLHN89dkua0RRCOo7Z7G3UX4O4EFQPYzM28QO/AUfzCdHiuSIrWiDTV36uv3+i3sP3TjR3W57OI9TlgXaFhYgDyT8zj46zu8SjfBH7Ken80u0vrKwMmxOH/MPznCitu2y5vENVsLbyay7UrUyvXSa0DLgguVYvhhwI5Dh3GS5cM44rNu8taXi0t5IIb7uFbfOOkWT87034KZ6LF/4X7T/AJUbe+dw+F1/LX+YTz/LPwXd4aazpHW2tq0tTo7Mltlm6Q24EC7gJHIktnHq9mZfZ7+FbJPpMNJvHNyt+okG3VIrMi1bUGGGAI9YzI70rfzREsxaY7FVKr6IA9gxNaYsePy1iGZtae65JWrRdOv7O1n93s/CZY0nvq/WEeXyS+dtjf1ij6ar/MWelz+6v9Jc+vmh9TzybqNdt/aS6TT23v6NSF/aRyX2k4HjN8dOe8Vhredoc76BdI6NLU73redRqbWvtYae1hlid1Q27xAHH/FOjqtNkyWitdtq/rCDFkiI3mOsrPWXtvTa/TDya3+VqYOpbT2qN04FgLFcAY4/4RN9FjyYcnXbaf1hjNato7Nj1K7b8rp30zHzqG3l+jfjjwbPvEj4nh5cnNHq209+nK6UJzIWCYEJ619gpqdE9vKzTK1yt3qoy9Z9RHH2gS9w/PbHl2j1Q5670RDqb0Hwm1rbWL/A1VaVPEIbvKFmHuPv9ku8TtGOOWnTm7oNPG7sgnFXVYEc6xP7N1f0Lf6Szo/f1+qPN5Jc66pNkNqK9Qyam+hldB/RFcNlSfOVlIJ9c6XEssVtXeu/dW09ZtE7JXqOrVNRYH1er1Oox2MwUY7hujzR/DiU66+1K7UrEJpwc0/mTLZmz69NWtVKKiLyVRges+sk8cyja9rzvaUtYiI2hfv9FvYfuiO7M9nBerDZFOr1tleorWxBW7brcRvB1AP2meg19748UTSduyjgrFrS6u3V/s4j+p1e4/nOLGrzRO/NK5OOsrfRHo4uz7tUlYYVO1ViZyceawZQTzwR9om2oz2zRWbd4Yx44rM7JUZVhI4N0n0627fZHUMj6rToynkVaukEGeiwzMaPePhP+VC/XM6n+oGzfmdP8s43tmf55+654dWFouhtOj2hTfpkKIa7q7FBJVSQpRgDyzhh7pJbV2vhnHad+sNIxRW28JmJTTKwEBApA0XTr+ztZ/d7PwmT6T31frCPL5JfO+xFzqKAP9/V/mLPS5vc2+kudTzQ+pczyUz6urCA9O7Phur0uzlPmsw1Oo+irOQh9vH7DOhpY8LHbPP0j91fLPNMVTxFAHDsnP6p9oUtrDAhhkEEEHtB4ETMTtJMQ4Lsuz9DbYKnhWthpY99FpBVvYPMJ/hM9BkiNVpeaO/f7KMf08jvimeeXt1ZlloenZ/Z2s/u9v4DJ9L76qPL5JQTqHP9c/8AA/8AdnQ4tHWu/wD92QaWe8OtTkLZAjfWIf2bq/oj94lnRe/r9UebySiHUT+61X0lf4DLvFvNX90Ol7S6lOStEDxefNb2H7oierE9nEupk/tCz6Gz/MWd3iXuY/ZS00xzy7fmcFea7bu1q9HS99pwiDe9ZI5KPWTN8eOb25Ya2vFYeth3WPRU9+BY6B2UDG6W87c8AQPCMkRFpipSd43lxrbp/wC8X/m9N+Cmd7Fv7FP0n/Klf3rugM88vdHmxgASSAAMknkAO0xHWSZjbdpui22G1q23LjyBtNdPD0krGGsP8Tb2PUB3ybLj8Pavr6taW5m8kTdWBj67VrTW9lhwlas7HuVQST7hM1rNp2hiZ2jdA9l9bOnuvWpqrK0dtxbGK8CeClgDwBPtxmdHJw3JSnPvv+iCNRWZ2Sbpyf2dq/oLPwmU9LO2as/rCTL5JcQ6udmnUbQ04A4Vt5ZvUtfEe9t0eM9Brcnh4Z39VHDXe0PoXV1OyEVuEY8mK72OPHzcjPvnma9O7pShuj6A21ao6sa5zc2QxapSGBAG6RvcvNHLliXLarfH4fL0Qxi677prQjBRvsGbHEgboJ7wMnHvlP1TKahGZSEYK2OBI3sHvxkZ98R0HP8AbXVf8Mue67WMXfGcVKAABgADe5D/AFnRxcRtipyVrGyvbTxa3NKV9Hdj3aVFrfUm9FXdXerAYAcssG445cRKeXJF53iNvolrTZuWkLdH+kuwbtbW9XwkV1PzC1AsV4eaWLcuHYBJ8WaMdott2aWrzRtu0vRnoG2znZ6NYfPAVlepSrbud3IDA5GT29pkup4hGWI54jp+rWmCazvCaVXBVAZ1JA4kYAJ7TjJx75z5z4vmj7p4x2+EqnWV/LX+YTX2nD80feGfCv8ACfsjXSfZB19bUnWpXU5BKoi7xAYMFLF+IyOwCT4eIYMVuaLV3+sNL6e9o22n7Nd0W6Gfo5najXAhwAyvWrKccjwYEEZPbJs3E8WaI5pjp+rSmlvT4/ZN6X4DLAnAyRwyccSBk4lWMlJ7TCTlmPRc3ptzRLDV7Z2fdcrJXqBSrKVJFW+wyCCQxbA5/JkuO8VneY3azG6GbL6rDpbBZRrra3AI3hWnI8wQSQR7RL+TiM5K8t6RMfuhrg5e0t7+reu/4rd/0+n/APjK3jY/+OPvP+0nLb4tdrOrt9RZW+q19161ur7jIoU7rZIwDgZ5Zx2yWmu8OJilIjdpOGZnrKZayixlAqdUPeU3+GOwbwxKVdvVLMfBAdV1VG243trbPKs/ld8VqCHBBBGDwxgY9gl+vEJrTkisbIZwb233b0dGtd/xW7/p6PykHj4/+OPvP+0nJb4sHanQTU6pSl2073Q818nWoPqITGR7ZJj1dcc71xx/LE45n1SvYezF0lFVCcVqQIDjGcc2PrJyfGVcl5yWm0+qSsbRsz5oyQNft3Z/wnT3UE4Ftb157t5SM+GZvjyeHeL/AAa2rzRs+btubCv0TMmorZAPj48xhy3g44YM9Riz0yxvE/WHOtjtWU8XpXq9p6FdHTprHtdVqsu+IUGMtvHgCQOOTw485zJ02PDlnLNo27xCfxLXjl2TnoD0PXZtR3iGvswbHHLhyRf+UfaZR1eqtqLfpCfFiikJWJVS7mYFq3UovpMB4yHJqMeOPzW2b1x3t2hhW7ZqHIk+wSjfiuCvad0saTJPdjnbZPoVk/8A71Svbi0293jlNGkiO9ng63Ut6KY8PzkXteuyeWmzbwdPXvZ5NeqbvHio+6aTTiF+7aLaWrydmahubf8AqM1/D9bbvP8ALb2nBHaP4U/Qdh5sPeZj8I1M97HtmOP7VRsBvlL7jM/gmWf7mPbqfKr+gG+WPcY/A8nzQe31+U/QDfLHuMfgd/mg9vr8qh2A/wApfcY/BMvzHt1flU/QNg5Mv2x+DZ47Whn27HPop+iLhyb3MRMfhmrr2t/J7VhnvH8PQ02qXkT/ADA/fM+z6+naZY8TTW7w9jUapeak+AP3TeM/EKd67seHprdp2el2w6+nX94kleKZq+8xtJ0lJ8tl6vbqHmCPt+6T04zhnpMTCO2itHad2bTr625OPu++XseswX7WQ2wZK94ZIMtRO6KehmBWAgICAmJHndjqGIk6QtPfjkpY+of6mRXyzHaN20VWGa5vRCr7Tk+4SvadRfyxEfVvHhR3ndbOz2f07WPqACiRTocmT3mSfo3jPWvlqrXsiofFz7STNqcM09f7fuTqckslNKi8lA8Japp6U8sRCKcl59Xp2CjJIAHEk8APGTbR6Nd5WdPtKqwHctrfd57rq2Pbg8JlhlgwLVmpRThmUHngsBw8YFa71b0WDewg/dAuiBQmBi27SqRtxra1c/FLqD7icwMoGBSxwoySAB2k4HvgW01SMcBlJ7gwJgUs1aKcM6g88FgD9sC8DmYmBjtq0GQXThzG8OHtjaJ7sbwruI4zhWHgZHbFjt0mIbxe0dpWbNlVH4g8OEq24Zp7f2pa6jJX1Wf0Tu+hY6+OZD+GVp1xWmv8t/ad/NWJe1S9fjK49Y3T7xJa01lPWLfxLSbYZ9Nl9NQ3xkI9h3h9kmrmtHmrMNJpHeJZCNmWK2ieyN6mwQEBAQGIFMQKwEBA5zs1xtraOq8r52j0DilKT6FuoBO/bYvJt3GADw7YG96V9EtPqqGRErquCnyVgAQq2QQpKjJrJABXkRAk9bZ7vCBzjrv0lbafSFkUn4dQmSoJ3WD7y57j3QNd1s7Pq0C6W3Z6LRrTeqVLQoQ2rg5RkXG8vLn347YHWKycDPPHH29sCGdanSGzR6atNOd2/V3Jpa3xnc3/AErPaOz1kQNvouielqo8iaK3BGHaxVdrWx5zuzDLMe8wI30F2m9Gv1myrHZ0oAv07MxZhS4Umsk8SF31Az64E/srDDDAEHmCMg+EDm/Uroq0TXlUUEa+6sEKAQi43VB7AMnh64Eg6WbPqs1ezWetGPwl+JUE8NLcQOPZlQfaBAlSjEDmPS/ZFFu3tmrZTW62U3lwyKwfcUlSwI449cG61paRs/pDXptH5mn1GmNl1C+hWwL4sVOS53V5d574HVICBTExtAriZCAgICAgICAgICAgcu6uX+A7U2lobuD3WnWUk/7StmOcesZHD1HugZfXtSv6LsswPKJZUFccGUM4BAbnggnhAn2g0y1IqooVQoAUDAHCBA+u1c6TSg8jtDTg9nAh+2Br9q6Rdi7Ur1bLvaPVAUM75c6S3jusrNkrW2Tnx7hA6mvKBzjrs0beQ0mqVSy6PVV32AcxXkZbHqIX3wOh6fULYquhDKwDKRyIIyCIHOeimn+E7e2hrU401Vro1YcmsArNgH8O5jxgdKJgc86ovMO06m4Om0LWI7d18FW9hxAkO323tZs9ARvC268jt8mlDoWx3b1qDxgSIQOb9M9Kt23dmIxYA06nijtW3BSeDIQRy74Ev2L0X02jd7KUPlbPTtd3tsYdxssJbHAcMwN1AQEBAQEBAQEBAQEBAQEDU7d6O6fW7vl0y1Z3ksVmR6z3q6kMIGFqeh1FwVdQ12oRSCK7bmZMjkWQYDf4swJEBA0fSPorRtDdGp8oyowdVW10Adc4fCkedxPGBlbQ2HVqNO2mvBsqcbrBmJJ45B3ueQQMGB62JsdNHWKqjYUGAoexrN0DkAWJIHqgZ11QcFWAIIIIPEEHmCO0QI/V0OoRDVW+orpOf6Ku91QZ5heOUHqUgQNzs3Z9emrWqlFrrQYVFGABAySIGi1/RSi286geUqvICtZTY1ZcDkHA4NjHaIGTsjYFWmd7E32tsAD22O1jsq8l3mPBRnO6MDJJgbWBHtd0Qou1Kapzd5avIRxc43Ac5CqDgA5PZAkCjAgV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72" name="AutoShape 24" descr="data:image/jpeg;base64,/9j/4AAQSkZJRgABAQAAAQABAAD/2wCEAAkGBxQQEhQUEhQWFhQUFRcSGBYYFhgXHRYVFBQWGBUUGRgaICggHBomHxQXITEhJSktLi4uGB8zODUsNyguLi0BCgoKDg0OGxAQGyskHyQvLCwsLCwsLCwsLCwsLCwsLCwsLCwsLCwsLCwsLCwsLCwsLCwsLCwsLCwsLCwsLCwsLP/AABEIANkA6QMBEQACEQEDEQH/xAAcAAEAAQUBAQAAAAAAAAAAAAAABgEDBAUHAgj/xABNEAACAgEBBAUGCgYHBQkAAAABAgADEQQFEiExBgdBUYETIjJhcZEUQlJUc5OhsbLRFRYlM3KSIzQ1dIKzwUNTVWKUJCaDhKLD0uHw/8QAGwEBAAIDAQEAAAAAAAAAAAAAAAMEAQIFBgf/xAA0EQEAAgECBAMGBQQCAwAAAAAAAQIDBBEFEiExEzJBFDNRUnGRFSJhgaEjQsHRU7E0gvD/2gAMAwEAAhEDEQA/AO4wEBAQEBAQEBAQEBAQEBAQEBAQEBAQEBAQEBAQEBAQEBAQEBAQEBAQEBAQEBAQEBAQEBAQEBAQEBAQEBAQEBAQEBAQEBAQEBAQEBAQEBAQEBAQEBAQEBAQEBAQEBAQEBAQEBAQEBAQEBAQEBAQEBAQEBAQEBAQEBAQEBAQEChmB5LTG51egZkVmQgICAgICAgICAgICAgICAgICAgICAgIFDAwdq7Wq0qGy6wIo7Tk+4DifCKRN52rDW1or1lpqOn2gdwg1K5PIlXVfZvFQAfVmWp0OeK83L0RxnxzPdJAwYcDz45H+kqWie3ZNE+sMHW7NVgee9jIOTznP1Oii9JmJ6p8eblt17KbBtLV8fikjwkfCclrYtrenq21VYi+8erZzqqxAQEBAQEBAQEBAQEBAQEBAQEBAQEBAQNb0i2muk09t7AkVqWwO3sA95ExNZvMUidpnoxa3LWZhw7VdJPhjEaqqli7HF3nb1IbgN0g+ip449s9DTh9cE82K09I6x6TLmzm5/ND2Ohtx0ragYygJ3ODeUC53mrKk8OHAHGZBfjuCmojDbfef4+rauitavNXunXVhqLqGfR34KqBZUeJxvZLqD3Du7Dn1TkariGm1WSs4fXff9tnRx6bLirPN2jb+U+1lu6jHuU/dK+ovFMdrT6RLfFXmvELOx6dypc8z5x8ZX4djnHp6xPeeqTUW5sk7M6XkBAQEBAQEBAQEBAQEBAQEBAQEBAQEBAQMHbDAVksAV7QRkYPeO6UOIWtTFzVnbZNgpF78riPSvZobaIWtcLeyMBkAHOBZjHIcDO9w3ilbcNm9rdaRP139HP1WktXUcuzoCatBUqVp5NFG6qYA3VBwOA5d/jPnXENTN8trTbmmeu70uk0+0ROzx0bq39arAnKoxPHhggqM+LcPGX+CRkt0/tg4hy1ptM9ZS7Xf0jLX2em38I5DxM7Gp/q5K4o7erl4p5Im/r6M9RL0fBB6vUyEBAQEBAQEBAQEBAQEBAQEBAQEBAQEBA8WoGBB4g8DNb1i0cs9pZiZrO8IdtLos4bepIYccA8CuewEzz2fhOWkTGG3SfR2cHEcVo/q16/FjU9G9SxwwVB3lgfsEqU4LmtP5o2WrcT09a/l6yk+g0KaSs44nmT2sewfbyndw4q6LBtHWf+5cPPltqcm8svQ0kAs3pscn1dw8JPp8PLve/mnv8A6R5LbztHaGUJZhGrMhAQEBAQEBAQEBAQEBAQEBAQEBAQEBAQMPa2ka6pkS16WbGLK93eXDAnG8COOMcuRM2raIneY3Ynf0c86abM2jo6Wvo2hdYicXVwgYL8oELg47sCdHTZdPkvy2pCtlrekbxLno6bbRPLV2k8gPNJJ9XmzpzpNPWJmawrxlyb7T6ur7D6P6y2j/tOuu8oSGDJueZj4q7ykHnzxx9U8zfLizajxKU/JHaPjPxdOKzjptM9U3qGB4Dj3zEderEdnuZCAgICAgICAgICAgICAgICAgICAgICAgIFDA0PTtQdnazP+4s/CZNpZjxq/WGl43q4fsehdLZQ1gBvtesJWf8AZo7geUcfKIzujszmdHUZLazmrj8le8/N+kfogx7YfN5p/h9GqmJx4rERtC1PXu9TIoYGLodoV3hjU4cK7VsR2Ohwy+0GZtW1ek+rETuy5hlZ1WpWpS9jKqjmzHAGTgZJ9sREzO0DA/WLS/OafrE/OSeDk9Ky08Sq7pds0WtuV3VO3yVdWPuBmLY71jrDaLRPZnkzRlq/1j0vzmj61PzkkYck9Yidvo1m9Y7r+j2tTcStVtdhAyQjqxA7zg+ua2paveGYmJ7Ld23dOjFXvpVgcFTYoII7wTM1x3t2iWJtEPP6xaX5zR9an5zbwMvyz9mOevxZWk2hVb+7sR/4WDfcZpNL180bNotEskGassLV7XopO7bdWjc8M6qcHODgn1GZitp7MTMQs/rFpfnNP1qfnN5wZPln7NfEr8T9YtL85o+tT85nwMnyyzz1+L1Vt3TuwVb6mZiAALFJJPIAZmJw5I6zWWIvWZ2ZOt19dIBtsRATjLsFHsyZpWs27NpnZh/rFpfnNH1qfnJPAyfLP2Y567q/rFpfnNH1qfnMeDk+WWOevxP1i0vzmn61Pzjwcvyyzzw2NThgCDkEZBHaDyMjbej3AsPZ5wX1E+7H5yG1vzxWG8R+WZXsyZo8s4HEzW14rG89DZHOletb4HqbK+C11OwJGd4qpwAD2ZlfBvq8sUjpXeOvxSXmMVd57uBbNtZ9VSzEszX1kk8yTYuSZ7O+OuLBNadtnIiZtbr6y+o55Z01CYGi6bbc+BaO20fvMeTrHfY/Bfbjn4SfTYvFyRX0R5bctXNOpjbJq1NulsJxcN9Qey2vO+PaV/BOrxTDE0jJX06fsq6e8820u0zhryjDMDjXW10NWjGr06BUJ3bVUYCseC2AdgPI9mcHtna4dq5n+lZTz4tvzQlPVBtKq3RCtAFspYrYAOLZOVs9eRwz3gynxHFamad56JdPMTVPCZQTuV9KNjV7W2utSDCaesfCbB25OVqz8rHDPZk9062HLbT6eZ9bdlS9efJ09HStnbPr06CupFRF4BVGB/8AZ9c5d7WvO8ytRER2R7rN0SWbO1JdQSieUU4GQysCCPu9hMs6G1q5qxE+qLNEckoP1O7C0+qTUNfTXYUdFUuobAKknGZf4nlyVtG1pQ6elbR1hn9YvQWmiltXo18i9OGdUJUFc8WXB81hwPDsEj0Wrta3h5Pzb/FtmxbRvVsuqjpbZrUem871tIDBzzdGyOOO0YAz25Ej1+lritFq9pZwZJt0TnaWmW2p0dQyspBBGQQQZz6WtW0TCxaI26uH9Uuzqrta6W1pYopfg6hhkOozg9s73EL2phiaz1UcERN56Ownoro/mtH1S/lOL7Rl+aVzw6/BGekvQ2iu7SanS0hHq1dG+K1OGqNoDEqOGRnOccsyxj1V5rbHad4mJR3xxExNU8YZlH6J3A9saCtdveSCL5M6ukFMDdxYKmYY5Yyx4eueixWt7HzfpKhMf1dnZh0V0fzWj6tfynD8fL80rnJX4NL0r6B6S/T2iuiuu0ITW6LukMASBw5g8sHvk2n1mSl43mZhpkxVmOiR9Hyfg1GQQfJV5BGCDuDgR3yvk255mElPK2E0bNNtDVGq5WIypUqffOLrdRbTait/7dlvDjjJjnbvuufplTwRWY92JJPFcdvdRMyx7JavW07Pdelezjdy5iscvHvklMOXNPNnn/1/21tkrXpTv8WD04XGztX/AHez8JnY0cbZafWFPNvNZ3fPGx/6xR9NV/mLPTZ/dX+kufXzQ+p55N1FDAgO1v2jtarT86NABqLe43N+7Xw4H+aXsf8AR0829bdIV5nnv9EH6wtE2zdqLqKuAdhqU/iUjyq+JyT9JOlo7xn080t9P9IMsclt4dt2Zrl1FVdqHKWIrr7GAI++cC9ZpaYleid4ZUwyx9fpVurat1DI6lGB7QRgzNbTWYtHeGJiJjaXCENvR/aXHJr5fS6dzz/iG771PZPQzy63BvHeP+1DacV/0dU6W9Kl0+kWyjFluowmmVeJdnxhgO3AOfbgds4+DTze8xbpEd1vJk/L0ZPQro8NBpwjHeuc+Vus579jcTx7QOXh65Hqc3i33jt6M46csJDIW6O9Yn9m6v6FvvEs6P39Pq0zeSUP6if3Wq+kT8Bl3i3mr+6HS9pSfrL2mlGz9QHIzcjUIO1msBHAduBk+EpaLHN89dkua0RRCOo7Z7G3UX4O4EFQPYzM28QO/AUfzCdHiuSIrWiDTV36uv3+i3sP3TjR3W57OI9TlgXaFhYgDyT8zj46zu8SjfBH7Ken80u0vrKwMmxOH/MPznCitu2y5vENVsLbyay7UrUyvXSa0DLgguVYvhhwI5Dh3GS5cM44rNu8taXi0t5IIb7uFbfOOkWT87034KZ6LF/4X7T/AJUbe+dw+F1/LX+YTz/LPwXd4aazpHW2tq0tTo7Mltlm6Q24EC7gJHIktnHq9mZfZ7+FbJPpMNJvHNyt+okG3VIrMi1bUGGGAI9YzI70rfzREsxaY7FVKr6IA9gxNaYsePy1iGZtae65JWrRdOv7O1n93s/CZY0nvq/WEeXyS+dtjf1ij6ar/MWelz+6v9Jc+vmh9TzybqNdt/aS6TT23v6NSF/aRyX2k4HjN8dOe8Vhredoc76BdI6NLU73redRqbWvtYae1hlid1Q27xAHH/FOjqtNkyWitdtq/rCDFkiI3mOsrPWXtvTa/TDya3+VqYOpbT2qN04FgLFcAY4/4RN9FjyYcnXbaf1hjNato7Nj1K7b8rp30zHzqG3l+jfjjwbPvEj4nh5cnNHq209+nK6UJzIWCYEJ619gpqdE9vKzTK1yt3qoy9Z9RHH2gS9w/PbHl2j1Q5670RDqb0Hwm1rbWL/A1VaVPEIbvKFmHuPv9ku8TtGOOWnTm7oNPG7sgnFXVYEc6xP7N1f0Lf6Szo/f1+qPN5Jc66pNkNqK9Qyam+hldB/RFcNlSfOVlIJ9c6XEssVtXeu/dW09ZtE7JXqOrVNRYH1er1Oox2MwUY7hujzR/DiU66+1K7UrEJpwc0/mTLZmz69NWtVKKiLyVRges+sk8cyja9rzvaUtYiI2hfv9FvYfuiO7M9nBerDZFOr1tleorWxBW7brcRvB1AP2meg19748UTSduyjgrFrS6u3V/s4j+p1e4/nOLGrzRO/NK5OOsrfRHo4uz7tUlYYVO1ViZyceawZQTzwR9om2oz2zRWbd4Yx44rM7JUZVhI4N0n0627fZHUMj6rToynkVaukEGeiwzMaPePhP+VC/XM6n+oGzfmdP8s43tmf55+654dWFouhtOj2hTfpkKIa7q7FBJVSQpRgDyzhh7pJbV2vhnHad+sNIxRW28JmJTTKwEBApA0XTr+ztZ/d7PwmT6T31frCPL5JfO+xFzqKAP9/V/mLPS5vc2+kudTzQ+pczyUz6urCA9O7Phur0uzlPmsw1Oo+irOQh9vH7DOhpY8LHbPP0j91fLPNMVTxFAHDsnP6p9oUtrDAhhkEEEHtB4ETMTtJMQ4Lsuz9DbYKnhWthpY99FpBVvYPMJ/hM9BkiNVpeaO/f7KMf08jvimeeXt1ZlloenZ/Z2s/u9v4DJ9L76qPL5JQTqHP9c/8AA/8AdnQ4tHWu/wD92QaWe8OtTkLZAjfWIf2bq/oj94lnRe/r9UebySiHUT+61X0lf4DLvFvNX90Ol7S6lOStEDxefNb2H7oierE9nEupk/tCz6Gz/MWd3iXuY/ZS00xzy7fmcFea7bu1q9HS99pwiDe9ZI5KPWTN8eOb25Ya2vFYeth3WPRU9+BY6B2UDG6W87c8AQPCMkRFpipSd43lxrbp/wC8X/m9N+Cmd7Fv7FP0n/Klf3rugM88vdHmxgASSAAMknkAO0xHWSZjbdpui22G1q23LjyBtNdPD0krGGsP8Tb2PUB3ybLj8Pavr6taW5m8kTdWBj67VrTW9lhwlas7HuVQST7hM1rNp2hiZ2jdA9l9bOnuvWpqrK0dtxbGK8CeClgDwBPtxmdHJw3JSnPvv+iCNRWZ2Sbpyf2dq/oLPwmU9LO2as/rCTL5JcQ6udmnUbQ04A4Vt5ZvUtfEe9t0eM9Brcnh4Z39VHDXe0PoXV1OyEVuEY8mK72OPHzcjPvnma9O7pShuj6A21ao6sa5zc2QxapSGBAG6RvcvNHLliXLarfH4fL0Qxi677prQjBRvsGbHEgboJ7wMnHvlP1TKahGZSEYK2OBI3sHvxkZ98R0HP8AbXVf8Mue67WMXfGcVKAABgADe5D/AFnRxcRtipyVrGyvbTxa3NKV9Hdj3aVFrfUm9FXdXerAYAcssG445cRKeXJF53iNvolrTZuWkLdH+kuwbtbW9XwkV1PzC1AsV4eaWLcuHYBJ8WaMdott2aWrzRtu0vRnoG2znZ6NYfPAVlepSrbud3IDA5GT29pkup4hGWI54jp+rWmCazvCaVXBVAZ1JA4kYAJ7TjJx75z5z4vmj7p4x2+EqnWV/LX+YTX2nD80feGfCv8ACfsjXSfZB19bUnWpXU5BKoi7xAYMFLF+IyOwCT4eIYMVuaLV3+sNL6e9o22n7Nd0W6Gfo5najXAhwAyvWrKccjwYEEZPbJs3E8WaI5pjp+rSmlvT4/ZN6X4DLAnAyRwyccSBk4lWMlJ7TCTlmPRc3ptzRLDV7Z2fdcrJXqBSrKVJFW+wyCCQxbA5/JkuO8VneY3azG6GbL6rDpbBZRrra3AI3hWnI8wQSQR7RL+TiM5K8t6RMfuhrg5e0t7+reu/4rd/0+n/APjK3jY/+OPvP+0nLb4tdrOrt9RZW+q19161ur7jIoU7rZIwDgZ5Zx2yWmu8OJilIjdpOGZnrKZayixlAqdUPeU3+GOwbwxKVdvVLMfBAdV1VG243trbPKs/ld8VqCHBBBGDwxgY9gl+vEJrTkisbIZwb233b0dGtd/xW7/p6PykHj4/+OPvP+0nJb4sHanQTU6pSl2073Q818nWoPqITGR7ZJj1dcc71xx/LE45n1SvYezF0lFVCcVqQIDjGcc2PrJyfGVcl5yWm0+qSsbRsz5oyQNft3Z/wnT3UE4Ftb157t5SM+GZvjyeHeL/AAa2rzRs+btubCv0TMmorZAPj48xhy3g44YM9Riz0yxvE/WHOtjtWU8XpXq9p6FdHTprHtdVqsu+IUGMtvHgCQOOTw485zJ02PDlnLNo27xCfxLXjl2TnoD0PXZtR3iGvswbHHLhyRf+UfaZR1eqtqLfpCfFiikJWJVS7mYFq3UovpMB4yHJqMeOPzW2b1x3t2hhW7ZqHIk+wSjfiuCvad0saTJPdjnbZPoVk/8A71Svbi0293jlNGkiO9ng63Ut6KY8PzkXteuyeWmzbwdPXvZ5NeqbvHio+6aTTiF+7aLaWrydmahubf8AqM1/D9bbvP8ALb2nBHaP4U/Qdh5sPeZj8I1M97HtmOP7VRsBvlL7jM/gmWf7mPbqfKr+gG+WPcY/A8nzQe31+U/QDfLHuMfgd/mg9vr8qh2A/wApfcY/BMvzHt1flU/QNg5Mv2x+DZ47Whn27HPop+iLhyb3MRMfhmrr2t/J7VhnvH8PQ02qXkT/ADA/fM+z6+naZY8TTW7w9jUapeak+AP3TeM/EKd67seHprdp2el2w6+nX94kleKZq+8xtJ0lJ8tl6vbqHmCPt+6T04zhnpMTCO2itHad2bTr625OPu++XseswX7WQ2wZK94ZIMtRO6KehmBWAgICAmJHndjqGIk6QtPfjkpY+of6mRXyzHaN20VWGa5vRCr7Tk+4SvadRfyxEfVvHhR3ndbOz2f07WPqACiRTocmT3mSfo3jPWvlqrXsiofFz7STNqcM09f7fuTqckslNKi8lA8Japp6U8sRCKcl59Xp2CjJIAHEk8APGTbR6Nd5WdPtKqwHctrfd57rq2Pbg8JlhlgwLVmpRThmUHngsBw8YFa71b0WDewg/dAuiBQmBi27SqRtxra1c/FLqD7icwMoGBSxwoySAB2k4HvgW01SMcBlJ7gwJgUs1aKcM6g88FgD9sC8DmYmBjtq0GQXThzG8OHtjaJ7sbwruI4zhWHgZHbFjt0mIbxe0dpWbNlVH4g8OEq24Zp7f2pa6jJX1Wf0Tu+hY6+OZD+GVp1xWmv8t/ad/NWJe1S9fjK49Y3T7xJa01lPWLfxLSbYZ9Nl9NQ3xkI9h3h9kmrmtHmrMNJpHeJZCNmWK2ieyN6mwQEBAQGIFMQKwEBA5zs1xtraOq8r52j0DilKT6FuoBO/bYvJt3GADw7YG96V9EtPqqGRErquCnyVgAQq2QQpKjJrJABXkRAk9bZ7vCBzjrv0lbafSFkUn4dQmSoJ3WD7y57j3QNd1s7Pq0C6W3Z6LRrTeqVLQoQ2rg5RkXG8vLn347YHWKycDPPHH29sCGdanSGzR6atNOd2/V3Jpa3xnc3/AErPaOz1kQNvouielqo8iaK3BGHaxVdrWx5zuzDLMe8wI30F2m9Gv1myrHZ0oAv07MxZhS4Umsk8SF31Az64E/srDDDAEHmCMg+EDm/Uroq0TXlUUEa+6sEKAQi43VB7AMnh64Eg6WbPqs1ezWetGPwl+JUE8NLcQOPZlQfaBAlSjEDmPS/ZFFu3tmrZTW62U3lwyKwfcUlSwI449cG61paRs/pDXptH5mn1GmNl1C+hWwL4sVOS53V5d574HVICBTExtAriZCAgICAgICAgICAgcu6uX+A7U2lobuD3WnWUk/7StmOcesZHD1HugZfXtSv6LsswPKJZUFccGUM4BAbnggnhAn2g0y1IqooVQoAUDAHCBA+u1c6TSg8jtDTg9nAh+2Br9q6Rdi7Ur1bLvaPVAUM75c6S3jusrNkrW2Tnx7hA6mvKBzjrs0beQ0mqVSy6PVV32AcxXkZbHqIX3wOh6fULYquhDKwDKRyIIyCIHOeimn+E7e2hrU401Vro1YcmsArNgH8O5jxgdKJgc86ovMO06m4Om0LWI7d18FW9hxAkO323tZs9ARvC268jt8mlDoWx3b1qDxgSIQOb9M9Kt23dmIxYA06nijtW3BSeDIQRy74Ev2L0X02jd7KUPlbPTtd3tsYdxssJbHAcMwN1AQEBAQEBAQEBAQEBAQEDU7d6O6fW7vl0y1Z3ksVmR6z3q6kMIGFqeh1FwVdQ12oRSCK7bmZMjkWQYDf4swJEBA0fSPorRtDdGp8oyowdVW10Adc4fCkedxPGBlbQ2HVqNO2mvBsqcbrBmJJ45B3ueQQMGB62JsdNHWKqjYUGAoexrN0DkAWJIHqgZ11QcFWAIIIIPEEHmCO0QI/V0OoRDVW+orpOf6Ku91QZ5heOUHqUgQNzs3Z9emrWqlFrrQYVFGABAySIGi1/RSi286geUqvICtZTY1ZcDkHA4NjHaIGTsjYFWmd7E32tsAD22O1jsq8l3mPBRnO6MDJJgbWBHtd0Qou1Kapzd5avIRxc43Ac5CqDgA5PZAkCjAgV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073" name="Picture 25" descr="C:\Users\amit\Desktop\solar ppt\download.jpg"/>
          <p:cNvPicPr>
            <a:picLocks noChangeAspect="1" noChangeArrowheads="1"/>
          </p:cNvPicPr>
          <p:nvPr/>
        </p:nvPicPr>
        <p:blipFill>
          <a:blip r:embed="rId5"/>
          <a:srcRect t="11060" b="15207"/>
          <a:stretch>
            <a:fillRect/>
          </a:stretch>
        </p:blipFill>
        <p:spPr bwMode="auto">
          <a:xfrm>
            <a:off x="6583680" y="2971800"/>
            <a:ext cx="2026920" cy="1066800"/>
          </a:xfrm>
          <a:prstGeom prst="rect">
            <a:avLst/>
          </a:prstGeom>
          <a:noFill/>
        </p:spPr>
      </p:pic>
      <p:sp>
        <p:nvSpPr>
          <p:cNvPr id="2075" name="AutoShape 27" descr="data:image/jpeg;base64,/9j/4AAQSkZJRgABAQAAAQABAAD/2wCEAAkGBxIHERMTExIVFRUWFxgYFxgYGBkVFxggFR0iGCAYGhwfHCggGxolHRgYITEhJSorLi4uGB80ODMsOiotLysBCgoKDg0OGxAQGywmICYwLy43Miw3LywtNTIsNyw0LDQtNCw3LCwvLzQtNDQsNDQsLCwsLCwsNCwsLCwsLCwsNP/AABEIARQAtgMBEQACEQEDEQH/xAAcAAEAAgMBAQEAAAAAAAAAAAAABgcCBAUDAQj/xABNEAABAwEDBQYQDQQCAwEAAAABAAIDEQQFIQYHEjFBEyJRYXGBCBYzNDVEVHJzhJGxsrPD0xQVFyMyUlOCkpOho9JCYsHC0eEkovDx/8QAGwEBAAMBAQEBAAAAAAAAAAAAAAQFBgEDAgf/xAA6EQACAQICBggFBAEEAwEAAAAAAQIDBAUREiExQVFxEzIzgaGx0fAUNFJhkRUiweEGI0JD8XKywkT/2gAMAwEAAhEDEQA/AOzm5yDu6/bvjntFn05XPmDnbpK2uhK9owa8DUANWxASX5LLo7k/en94gHyWXR3J+9P7xAPksujuT96f3iAfJZdHcn70/vEA+Sy6O5P3p/eIB8ll0dyfvT+8QD5LLo7k/en94gHyWXR3J+9P7xAPksujuT96f3iAfJZdHcn70/vEA+Sy6O5P3p/eIB8ll0dyfvT+8QD5LLo7k/en94gHyWXR3J+9P7xAPksujuT96f3iAfJZdHcn70/vEA+Sy6O5P3p/eIB8ll0dyfvT+8QD5LLo7k/en94gHyWXR3J+9P7xAPksujuT96f3iArXPLktZMmfgnwWHc903bT38j66G50+m40ppO1cKHUWTmf7EweEtHr5EOG1l9es11siML9AucQcGmtBxgqfYUYVZNTWZU4tc1aEIum8s2Qvpvt325/DH/FWnwND6fMov1W7+vwXoOm+3fbn8Mf8U+BofT5j9Vu/r8F6Dpvt325/DH/FPgaH0+Y/Vbv6/Beg6b7d9ufwx/xT4Gh9PmP1W7+vwXoOm+3fbn8Mf8U+BofT5j9Vu/r8F6Dpvt325/DH/FPgaH0+Y/Vbv6/Beg6b7d9ufwx/xT4Gh9PmP1W7+vwXoOm+3fbn8Mf8U+BofT5j9Vu/r8F6Dpvt325/DH/FPgaH0+Y/Vbv6/Beh3rjtt4XnZ7RNu7t435veM3zm7539P1cOV3Eodenb06kYaO3btLK0q3lajOpp7Nmpbd+7hq7zg9N9u+3P4Y/4qZ8DQ+nzK39Vu/r8F6Dpvt325/DH/FPgaH0+Y/Vbv6/Beg6b7d9ufwx/xT4Gh9PmP1W7+vwXoOm+3fbn8Mf8U+BofT5j9Vu/r8F6Dpvt325/DH/FPgaH0+Y/Vbv6/Beg6b7d9ufwx/xT4Gh9PmP1W7+vwXoOm+3fbn8Mf8U+BofT5j9Vu/r8F6Dpvt325/DH/FPgaH0+Y/Vbv6/Beg6b7d9ufwx/xT4Gh9PmP1W7+vwXoWTktan22yRSSO0nuBqaAV3xGzDYqS6hGFWUY7DUWNSVS3jObzbKv6IjtDxj2SjkxExzP9iYPCWj18iHDDOh1KDv3eZWmF9aXIosd7OHMrxXRmQgCAIAgCAIAgPSzwutL2saKucQ0DhJwXzKSim2fUIOclGO1l1XRd7brhjibqaKE8J1k85qVl61R1Jub3m7t6Ko01TW4qjKq7Piq1SMAo0nSZ3rtg5DUcy0NpV6Wknv2GPxC36CvKK2bVyfvI5CkkIIAgCAIAgCAIC38iusYOR3pFZu97eRtcM+Vh73srXoiO0PGPZKKT0THM/2Jg8JaPXyIcMM6HUoO/d5laYX1pciix3s4cyvFdGZCAIAgCAIAgCAmube6N2e60OGDN6zviMTzA0+9xKqxKvlFU1v2l9gtrnJ1pbtS/ksVUxpSJZxbq+FwCZo30Wvja7X5DQ8lVY4dW0Kmg9j8ynxm26Sj0i2x8islemUCAIAgCAIAgCAt/IrrGDkd6RWbve3kbXDPlYe97K16IjtDxj2Sik9ExzP9iYPCWj18iHDDOh1KDv3eZWmF9aXIosd7OHMrxXRmQgCAIAgCAID3sVldbpGRsFXPIA59p4hr5l8TmoRcnsR6UqUqs1CO1l03XYW3bEyJmpgpynaTxk1POsxVqOpNye83VCjGjTVOOxG0vM9TGWMStLXCoIIIOog4ELqbTzRySUlkyl7+uw3RO+I6gatPC06j/jlBWmt6qq01Iw15bu3rOD7uRz17kYIAgCAIAgCAt/IrrGDkd6RWbve3kbXDPlYe97K16IjtDxj2Sik9ExzP9iYPCWj18iHDDOh1KDv3eZWmF9aXIosd7OHMrxXRmQgCAIAgCAICw83Vybi02l4xcKRg7G7Xc+ziHGqXEbjN9Gt2002DWejHppbXs5f372k3VWXoQBARPOFc/w2HdmjfxVJ42bfJr8qsMPr6E9B7H5lRjFr0tLpFtj5b/UrFXxkwgCAIAgCAIC38iusYOR3pFZu97eRtcM+Vh73srXoiO0PGPZKKT0THM/2Jg8JaPXyIcMM6HUoO/d5laYX1pciix3s4cyvFdGZCAIAgCAIDtZK3Ib7nDT1NtDIeLY0cZ1eU7FFu7hUYZ73sJ+H2buauT6q2+/uW8xgjAAAAAoAMAANizjebzZs0klkjJcOhAEB8I0sCgKgysuY3NaC0D5t2+jPFtbyg4clOFaS0r9NTze1bTF4jafD1ml1XrXv7HFUogBAEAQBAEBb+RXWMHI70is3e9vI2uGfKw972Vr0RHaHjHslFJ6Jjmf7EweEtHr5EOGGdDqUHfu8ytML60uRRY72cOZXiujMhAEAQBAbFhsb7fI2OMVc40A/yeIDFfFSpGEXKWw9KNKVWahDay4bhuhlywtjbidbnfWcdZ/44gs1XrOtPSZtrS2jb01CPf8AdnRXiSQgCAIAgORlRcwvuAsw0276M8BGw8R1frsUm1rujUz3byHfWquaTjv2rmU9JGYiWuBBBIIOsEYEFaRNNZoxMouLae1GK6cCAIAgCAt/IrrGDkd6RWbve3kbXDPlYe97K16IjtDxj2Sik9ExzP8AYmDwlo9fIhwwzodSg793mVphfWlyKLHezhzK8V0ZkIAgCALgLTyJye+KY90kHzzxj/Y3Xo8u08w2KgvbrpZaMdiNdhlj8PDSl1n4Lh6knUEtQgCAIAgCAICBZwsn6/8AlRjilA/R/wDg8x4VbYfc/wDFLu9DPYxY5/68Fz9ffqQJXBnQgCAIAgLfyK6xg5HekVm73t5G1wz5WHveyteiI7Q8Y9kopPRMcz/YmDwlo9fIhwwzodSg793mVphfWlyKLHezhzK8V0ZkIAgCAm2QGTu7kWmUb1p+bB2kf18g2cfJjVYhdZLo47d5f4RYaT6ea1bvUsRUxpAgCAIAgCAIAgPj2h4IIBBwIOINdiJ5a0caTWTKlyvuA3JLVoO5PxYddOFh4xs4RzrRWdz00Ne1GPxKxdtUzj1Xs9DgKYVoQBAEBb+RXWMHI70is3e9vI2uGfKw972Vr0RHaHjHslFJ6Jjmf7EweEtHr5EOGGdDqUHfu8ytML60uRRY72cOZXiujMhAEB28lLiN+TUNRGyhkPmaOM+aqiXdwqMPu9hPw+ydzU19VbfQt2KMQtDWgBoAAAwAAwACzrbbzZs4xUVkthkuHQgCAIAgCAIAgCA072u5l6xOieMHajtadjhxhelKrKlNSieNxQjXpuEtjKbvSwPuyV0TxvmnmI2OHEQtNSqxqQUomIuKEqFRwluNVeh4hAEBb+RXWMHI70is3e9vI2uGfKw972Vr0RHaHjHslFJ6Jjmf7EweEtHr5EOGGdDqUHfu8ytML60uRRY72cOZXiujMhAe1kszrY9sbBVziABy/wCF8TmoRcnsR90qcqk1CO1lyXFdTLmhbE3E63O+s46z/wDbAFmq9Z1ZuTNva20bekoR/wC2dBeJJCAIAgCAIAgPhOigPqAIAgIzlxcPxrDujB87GKjhc3WW8u0cfKp1jc9FPRexlXill09PSj1l4rgVWtAZAIAgLfyK6xg5HekVm73t5G1wz5WHveyteiI7Q8Y9kopPRMcz/YmDwlo9fIhwwzodSg793mVphfWlyKLHezhzK8V0ZkICws3Ny7m02l4xdVsfENruc4cgPCqXEbjN9Gt200uC2mjHppbXs5e/esnCqy+CAIAgCAIAgCA4FqvL4fbWWSM4RjdbQRsp9CLlLiHHibTaV4ylpT0Fu1ssadv0Vq7ie2X7Y/8A0+5al93nuO+vYrggCAICq8u7l+LJ9No+blq4cDXf1N/Wo5eJX9hX6SnovajI4tadDV047Jee8jKnlUEBb+RXWMHI70is3e9vI2uGfKw972Vr0RHaHjHslFJ6Jjmf7EweEtHr5EOGGdDqUHfu8ytML60uRRY72cOZXiujMm3dNhN5TRxDW91K8A1k8wBPMvKtUVODm9x721F1qsaa3+2XXBC2ztaxoo1oAA4AMAFl5ScnmzdRioxUVsR6Lh9BAEAQBAEAQHCyxygbk9Zy/AyOq2Jp2u4T/aNZ5htC8q1XQj9yxwyxd3W0f9q1t/b1f97jmZsrvdDZnWiQkyWl5eXHWQCQK8p0nffXnbRyjpPeS8drqVdUYdWCy79/8LuJgpJRhAEAQHJynuv43sz46b4b5nfN1eXEc6kWtboqilu3kS+t1XouG/aufvUU2tKYcLoLfyK6xg5HekVm73t5G1wz5WHveyteiI7Q8Y9kopPRMcz/AGJg8JaPXyIcMM6HUoO/d5laYX1pciix3s4cyvFdGZJtmxsW6SSzH+hoY3ldiecAD8SqsTqZRUOOsvsCo5zlUe7V+ffiWIqY0oQBAEAQBAEB5Wq0ssbHSPcGsYC5xOoAYrjaSzZ906cqklCKzb1FJXrb5cs7cwCoD3CONv1GVxPLSrjyU2BVkpOrM31vQp4daNvcs2+L96kXdZoG2VjWMFGsaGtHAGigHkCs0klkjATnKcnKW16/yei6fIQBAEAQFP5Y2H4BbJQBvXHTb9/E/wDtpDmWks6mnRT4avwYvE6PRXMktj1/n+ziqUQC38iusYOR3pFZu97eRtcM+Vh73srXoiO0PGPZKKT0THM/2Jg8JaPXyIcMM6HUoO/d5laYX1pciix3s4cyvFdGZLRzcwblY9L68jj5KN/1VBiMs62XBGtwaGjbZ8W/QlKgFsEAQBAEAQBAVVnOyl+GP+CRHeMPzpH9Th/RyNOv+7vVAuauk9FbDYYDh3Rx+IqLW9n2XHv8uZ9zS3Vu80locMIxoM75+s8obh99LWGctLgP8iudGlGiv92t8ls/L8i1FPMeEAQBAEAQFeZ0IQ2SB+1zXN/AQf8Acq5wuX7ZIzePQSnCX2a/H/ZCFalAW/kV1jByO9IrN3vbyNrhnysPe9la9ER2h4x7JRSeiY5n+xMHhLR6+RDhhnQ6lB37vMrTC+tLkUWO9nDmV4rozJbOQJ/8GLlf6blnb/t33eRssJ+Uj3+bJCoZYhAEAQBAEBFsvspfiGDRYfn5QQz+0bZObZx8hUevV0FktrLfB8P+Kq6U+pHb9+C9ft3FLOOsnlO1VxvEtyL2yLur4nscUZFHkab+HSfiQeTBv3VaUYaMEj88xS5+IupTWzYuS9dvedxepXhAEAQBAEBAc6Zxsw8L/orfCv8Af3fyZ3Hv+Pv/AIIGrczxb+RXWMHI70is3e9vI2uGfKw972Vr0RHaHjHslFJ6Jjmf7EweEtHr5EOGGdDqUHfu8ytML60uRRY72cOZXiujMlnZtrRutlc36kjhzOAd5yVQ4lHKrnxRrMFnpW+jwZLFXluEAQBAEBqXreMd1QvmkNGsFTwngA4STQDlXzOais2e1vQnXqKnDayhr7vWS+p3zSa3HAaw0DU0cQ/U1O1VUpOTzZ+i2ttC2pKlDYvF7375G9kVdfxvbYmEVa07o/vY6GnIXaLfvL6pQ0ppEfFLn4e1lJbXqXN/1m+4vZWp+eBAEAQBAEAQFa5zJ9O0Rs+rHXncT/gBXeGRypt8WZfHJ51ox4LzIerMpC38iusYOR3pFZu97eRtcM+Vh73srXoiO0PGPZKKT0THM/2Jg8JaPXyIcMM6HUoO/d5laYX1pciix3s4cyvFdGZJhm0t24TviOqRtRysxp+Eu8irMTp501Ph/Jd4HW0arpvevFf0WUqQ1AQBAEAQFOZxMpfjmbcoz8zETq1PeMC7jAxA5ztCra9XTeS2I3OC4d8NS6Sa/fLwXD+X+CILwLokmR2U7cmjITBujpNEaWno6IbXADROsnh2Be1Kr0bbyKvE8OleqK09FLPdnt70SxmdOLbZpRyOYfPRSPi1wKV/41U3VF+H/ZsMzo2U64bQOaM+0T4uPB+B5v8Axu43Tj4+hvWDOBZLe9kbBNpvIa0aFak8hPlX3G5g3lrI9bA7mlBzk45LXtJYpBTBAEAQFNZU2z4da5njVpaI5Gb3DlpXnWmtYaFGK96zEYhV6W4nL75fjUcpSCGW/kV1jByO9IrN3vbyNrhnysPe9la9ER2h4x7JRSeiY5n+xMHhLR6+RDhhnQ6lB37vMrTC+tLkUWO9nDmV4rozJsWC1usMrJG62ODhx02ch1c6+KkFOLi9560arpVFNbi7LHaW2yNkjDVr2hw5/wDKy04OEnF7jd06kakFOOxnsvk+wgCAhGcrKb4tj+DRO+dlG+I1sYcOZzsQOKp4FFuauS0VtL/A8O6afTVF+2Oz7v0X9cSpNSgG0CAIAgGpAWvm0yY+AM+FSt+ckG8B1sYdvfO/QUG0qdbUslpsx2O4j0s+gpv9q2/d+i8+4nalmdCAIDl5S3l8VWaSSu+pos752A8mvmK97al0tVRIt7X6CjKe/dzKZWnMMEBb+RXWMHI70is3e9vI2uGfKw972Vr0RHaHjHslFJ6Jjmf7EweEtHr5EOGGdDqUHfu8ytML60uRRY72cOZXiujMhAT3NxfVK2V54XR+dzf9vxKoxK3/AOVd5osFu9XQS5r+V/JPVUGhCA8rS9zGOLG6TgDotrognYCdgrtXHnlqPuCi5JSeSKlt+Q153hI+WQROe86Tjun6DDAAUAHAAq929RvNmzo4zYUYKnDNJfY8Pk6t/wBSL8z/AKT4aoen6/ZcX+B8nVv+pF+Z/wBJ8NUH6/ZcX+Dh33c8txyCObR0y0Oo12lQEkCuGvArynBweTLC1u6dzDTp55Z5a9Rz18Ekl+bzJj46l3aRvzER1HVI4YhvG0azzDaVIoUtN5vYikxrEfhqfRwf75eC48+H54FxqxMOEAQBAVlnCvj4bMIWneRVrwF+38Orl0le4dQ0Iab2vyMrjN30lToo7I+f9ESViUwQFv5FdYwcjvSKzd728ja4Z8rD3vZWvREdoeMeyUUnomOZ/sTB4S0evkQ4YZ0OpQd+7zK0wvrS5FFjvZw5leK6MyEBnDK6BzXNJDmkEEawRtXzKKksmfUJuElKO1FvZL362/Iq4CRtBI3gPCP7T/0s5dW7ozy3bjaWN5G5p571tXvcdlRiaEAQBAYTSiFpc40a0EknUAMSVxvJZs+oxcmoraz8/X3eRvi0Szmu/cSAdjRg0czQFUzlpScj9JtbdW9GNJbl47/EzuC55L9nbDHhXFztjGjW4+XAbSQF2EHOWSOXl1C1pOrPuXF7l73F73ZYI7riZDG2jGCgH6knhJNSTwlWkYqKyR+d16869R1JvNs2l9HiEAQEdyyygFzRaLD888b0fVGrTP8AjhPIVMs7bppZvqr3kVuJXyt6eUes9nqVQTVaExzeetnxdAQFv5FdYwcjvSKzd728ja4Z8rD3vZWvREdoeMeyUUnomOZ/sTB4S0evkQ4YZ0OpQd+7zK0wvrS5FFjvZw5leK6MyEAQG1dl4SXXI2SN1HDyEbWkbQV51aUakdGR7UK86E1OD1lsZO5QxX4ze72QDfMJxHGOFvGs9cWs6L17OJsLO+p3Mc1qe9HYUYmhAEBDM6V7/AbJuLTv5zo/cbi48+DfvFRrqeUdHiXuAWvS3HSPZDX37vXuKiYwyENaCSSAAMSScABxkqvNq2ks3sLtyIybGT0FHUMz6GQ8HAwcTa85qdqs6FLQjr2mBxXEHd1dXVWz17/LUSNexVhAEBxMpco47jZsdKRvWf7O4G+fZxSra1lWf24kG9v6dtHXrluXr9iqLdbH2+R0kjtJzjif8DgA4FoadONOKjHYY6tWnVm5zetmuvs8wgCAt/IrrGDkd6RWbve3kbXDPlYe97K16IjtDxj2Sik9ExzP9iYPCWj18iHD5nOYXxwUBO/dqFdis8MaUpZ8CjxyLdOOS3lfbg/6rvIVc6UeJm+inwY3B/1XeQppR4jop8GNwf8AVd5CmlHiOinwY3B/1XeQppR4jop8GekAls7g9ge1wxBAIIXzLQksnlkfcFVhJSimmTq4stnYMtUbvCNaf/ZoH6t8iqa9gttJ9xoLTFZdWvF80vNen4JnZrSy1t0mODhwg/8A1Cq2UXF5NF3CcZrOLzPVfJ9FHZeXt8b22Qg1ZH80zg3hxPO7Sx4AFV1p6U2foGEWvw9rFPa9b79nh45kozYZMarZKOHcWnyGTnxA4qnaF721L/e+4qcexH/81N/+Xp6/jiWSpplQgPK02llkbpPcGjhJp/8ApX1GLk8oo+ZzjBZyeRC7+y2diyyxu8I5p/8AVpH6nyKzoWC21X3FJd4rLq0Ivm15L1/BBZmyzuLnB7nE1JIJJ5SraLhFZLIz041ZvSkm2Ybg/wCq7yFd0o8T56KfBjcH/Vd5CmlHiOinwY3B/wBV3kKaUeI6KfBjcH/Vd5CmlHiOinwZbeRgLbDADhg70is7edvI2WGpq1hn71srXoiO0PGPZKKT0THM/wBiYPCWj18iHCaIAgCAIAgCAIAgOFlpfHxLY5JAaPdvI++fgCOQVd91eVeehBssMLtPibmMHsWt8l67O8qzIfJo5QTgOB3COhkPDwRg8J28ArwhQKNLTl9jYYriCtKWa672evd595dzGCMAAAACgAwAA2BWhgG23mzJDgQBAEAQBAEAQBAEBTXREdoeMeyQ6iY5n+xMHhLR6+RDhNEAQBAEAQBAEAQFXZwp5MoLdFYocSzXwaTxUl3E1lMeNwUC4bnNQRrsGhC0tJXVXf5LhzfkiwLhuiO44GQx6hiTtc463HjP6Cg2KZTgoRyRmry6ndVXVnv8FuXvmdFfZGCAIAgCAIAgCAIAgCAproiO0PGPZIdRMcz/AGJg8JaPXyIcJogCAIAgCAIAgNS9re264JJnao2l1OGmpo4yaDnXzOSjFyZ7W9CVerGnHa3kR/Ia4HXc19ptA/8AJnJc/wDsDjpaA4McTzDYvGhScVpS2sssWvo1ZKjR7OGpffLVn6fneStSCnCAIDFzwzWQOXBdyzONpGQxXDoQBAEAQBAEAQFNdER2h4x7JDqJjmf7EweEtHr5EOE0QHyqAVQCqAVQCqAVQGrbbILYWaWLWOD9H6zm/RrxA77la3gXzKOllmetKs6alo7Wsu57fzs5Nny9rAy9YnRPLg121ri0/wDfIahe1Ko6clJEWtSjVg4S2PgRuwWyfJUiK0kyWaoEc4x0OBrxrA83CRqmThC4WlT1S3rjyK+lUqWj0Kzzhulw+z9/1LmvDwCCCDiCMQaqBk0WiaZ5W172xvMdC8NdoA6i6mA8tF2CWktLYfNRy0Ho7ctRXmRl1wZQmZ9rLpZmu+i5zm0B24EHXUU1DBW93VnQUVS1IoMPoU7lylXzcvu2b1uD8h5mPjc51kkNHRk6Wgde946VI4aEHYV5Qyu4NS6638T3qaVhNSi86b3cOXvmTmOVsoDgQQQCDwg4gqsaaeTLpSTWaMqrh0VQCqAVQCqA+oCmuiI7Q8Y9kh1ExzP9iYPCWj18iHCZvbpgg7cEQesqnKW4oLut9ngjaRG8RaQJJO/kLTjswAV7b3E50JTltWfkZe8tadO6hTitTy8WdjK3JKy3XZJJY2OD26FCXEjfPDTgeIlR7W8q1KqjJ6iZfWFClQlOC1rLf90eWTeTVktVhbaJmPJo8u0S7UxxGDRxBfVxdVo1nTg+B82dlQnbKrNPPXx3NmheNju2axSTWerZQWgMe/firwPo1x3tThX9F6053KrKE9n2WrYR61OzlbOpS1Pg3r28ORsZMXNd9qszH2h7GyOLsHShhoHEA0qMMP0Xxc17iNRqmtXLM9LO2tJUVKq0m+Ly3mlkvctnvS3TxOGlE0SFlHH+l4a01GsUK9bmvUp0YyW3V5HhZW1Krczg9cVnl+TtxXHdktrdZBHIJGtJJLnBtRQ6IxqTQ14KBRXXuVS6XNZE5Wtk67oZPPmzK+biuu5S3dmSgO1EF7gabKjalK4uqvUa8Dte1sqGXSJ6+ZHr8+LNxPwbT3WopXTpSuOvDUpdH4nT/wBTLLuK+6+C6N9Fnpd5IcmMlrJbrFHJK01dVzjpEDeFzQeLAlRLm7qwrOMfewsLOxoVLdSmtut6+GZyo7FY7e9zbJYZpw3W7dTG3mrw8dCvdzrQSdWaXdmRlTt6kmqFJyy355GnfV0RWa2WWJsbo2ythL2OcS4F7y1wryCi9KNacqU5N5tZ6+SPC4tqcLinBLJPLNc3rOjl1k3Z7lhY+FpDnSaJq4uw0SdvIF42VzUqzak9x74nZUaFJSgtefqbT8lLKLu+EaDt0+DiSukaaWhpVpq1r4V3V+I0M9WeR7OwofCdJlr0c9u/I18hsmbNfNnfJK0lwkLRRxbgGtOzjJX3e3VSlUUYvd6nlhllRr0nKa155eCNGz3FA+9TZS07kC7CprhHpa9etekriatek3/2eUbWm750cv2/0dq9Lnue6n7nKXNdQGlZXYHkBGxRqda7qLSjs7iZWt8Poy0Z6n3mpuVxfXf5Jv4r0zvuHkeWWGcf/Y1M3t2RW+0vc4E7lovjxIoQ7Anh1Bel/VnCmkt+pnjhVCnUqyb3a1+S01RmmKa6IjtDxj2SHUTHM/2Jg8JaPXyIcJogItlZk1JeUsdpheBLEG0a76LtBxeMdhqTxHDUp1rdRpxdOa1P+StvbKVWcatN/uW57NWs05Lygv8ApZrcx9nmBGGkWMdyHUQabeYleipTo/6lFqS9+/M8nWpXP+jcJxl+E+XvkS2w2Nl3xtjjbosaKAfrzmuNVXznKctKW0tKdONOKhFZJEEytyY+LpPhcMTZIwdKWIioHCQB/Tw/V16tVra3WnHopvJ7n79so76x6KfT045reve7y5bJDdLrDlPCwiFhEY0dAtFY67BxYbMMFDqqtbzabevfxLCg7a6gmorVu4EayGjEN6WprRQNbMABqAErQApt627aDf28mVuGpRvaiX380d7K24ZLQ+O1WbCeKmGrTA/zrHGDTgUW1uIxi6VTqsn3tpOUlWpdZeJx8pb9+OrKYDZJ2zktIaYyQ0g4kHWcKjVtUi3t+iqaemtHmRLy66eh0fRy0tW49L6sklguVscv02ltRWtAX1DeYEDmXzRnGd45R2f0fVxTnTw/RntWXmdrI+AWq7I2O1PZI004HOcD51Hu5ONw2t2X8Euxip2kYvemvM5FzXXeGS5eyKKO0RuNfpiM1GFcThhrGOrXwyK1W3uEnJuLXeRLehdWjcYRUov75ef9nFvt1ofeVlNpaxry6Etaw1DW7oaAnaa6R5+ZSKKpq3mqezXt5ES4dV3lN1ck9WzhmSDOn1tF4Uei5RMM7R8vQnY12Mef8M7V12QW+7ooiSA+zsaSNY0mAYKPVm4XDktzfmTaNNVLWMHvil4EesO75EBzJI92sznFxkjqHNqAKuFcBQD/AJ2KXPQu8nF5S4P374FfSVSwTjJaUG881tXNe+Z2cnbrsTnm1Wc7o51d8Xl5ZXWKHEHvscVGuKtbLo56iZa0LZydalrb355++/WbeUWT0N/MAfvXj6Lx9IcXGOLzL4t7mdF5rZwPW6s6dxHKW3ibN33VHY4o49FrtBrW6RaKnRFKr4qVZSk5cT0pUYwgo8FkQjNn1zaeT/ZWWI9nApsI7ap73liqoL8proiO0PGPZIdRMcz/AGJg8JaPXyIcJogCA4eVt0OviHQYyJzthkqC2u1rhiDxaipNrWVKebby+xDvbd16ejFLP7/wbGTd3SXVZ2RSSbo4VxxoK/0iuNAvm4qRqVHKKyPu0oyo0lCTzZ1F4Ek84IG2duixrWtGoNAaPIF2UnJ5tnzGKisorJHhZ7shsz3SMiY17q6Tg0Bx0jU1O2pxX3KrOS0W9R8Ro04ycoxSbNteZ6hAeNrsrLY3QkY17TscKjDiX1GcovOLyPmcIzWjJZo+2azssjQxjQ1o1NAoBXHAcpSUnJ5t6xCEYLRiskeq+T6NS0XbDaXtkfExz200XFoLhomoodlCar0jVnFaKeo8pUacpKUoptGdtsMVvAbLG14BqA4AgHVXHlXIVJQecXkfVSlCosppPmesMTYGhrQA1oAAGAAGAA4l8ttvNn1GKiskZOFVw6RG68mJrJbjaKxRR47yLSo/CmLTgBjWmOIw4VYVLqEqOhrb4sqqNjUhcurqUeCz1+/fEl6ry1CA1LHdkNhJdHExhdrLWgE7cV6TqzmspPM84UacHnGKRtrzPQproiO0PGPZIdRMcz/YmDwlo9fIhwmiAIAgItlvlb0tta1jA+Z4JaD9FoGGk6mJx1AUrQ4heFat0epbS3wrC/jG5SeUV+X9l77iCWbKW977c7cXvdShLY44wG11YkbaHWdhURVas3qZop4dhltFdKks/qb1/j0MenW8rmk0Jn1cNbJo2jzBp560Tp6kHk3+Tv6PYXMNKktXGLf85os3JTKFmUkG6tGiQdF7a10XAVwO0EEEFTaVVVI5mTxCwnZ1ejlrW1P7HZXqQSHZx79nuNkBgeGl7nB1Wh1aCu0KNcVJQy0S8wSyo3Upqqs8kvscXIbK213vbGxSyBzCx5IDGtxaMMQF50a05TybJ+LYXbW9s6lOOTzW9mGWmUt4XDa3xtlG5uAfHWNh3p2VprBBHJThXK1WpCbWZ3C8Psrq3U3H9y1PW9v9okWbvKKS/oZBM4GWN+JADatcKtNBxhw5l7W9VzTz2lZjVhC1qR6Nfta8Vt/h95zc4mVs1zSxQ2d4a7RL5CWh30jRoxGH0XHnC+LitKLSiSsFwulcU5VKyzWeS3c/4Ms3l9W2/pJHzSAxRilAxrdJzsaVA2DE98Et5zm9b1HMas7S1hGNOP7n93sXq/JnCyky1tthtc8TJQGMeQ0aDDQDjIXlUrzUmkywscItKtvCc462uLO3kJlu6837haXDdHH5t9A0O/sIGAdwcOrWMfWhXcnoyIGL4PGjHpaC/atq25fflx4ctntnIyhtFxOs4geG6Yk0qta6ujoU1jD6RXbipKDWiz4wOwoXSqOqs8sstbW3P0NfN3lNar7nkZPIHNbHpABrW46QGwcBXLerKcsmz1xrDre2oxlSWTby2t7mWApZmggCAproiO0PGPZIdRMcz/YmDwlo9fIhwmiAIAgIfl/kk/KAMkicBLGC3RdgHg40rsINeLHYo1ei561tLzB8UjaNwqL9r3rcyumXfeWTri5sVoiOouYC9pp9Yt0mkcqh6NSD2NGndexvI6MpRkvvqfdnk/wb1jzgWyI/OblNTA6bAHclW0p5CvtXE9+sj1MCtpL9mlHk9Xjn5lh5K5UwX1DJIGbiYhWVuBAFCdIEDFuB2A4HBS6VaMk3syMxiGG1rapGDekpbH/H2Z7R5Y2CUgC0sJJAAo7EnAbF9dPT4nxLCbyKbdN6uRGs8XU7N37/AEQvC72Itf8AGuvU5LzI3mw7IM8HJ5gvG27RFrj3yT5om2c+5/jCybq0b+Cr+Vh+mOYAO+6pNzDOOlwKDAbvorjo3snq793p3kGzcXp8W25gJoyUGN3BX6TT5RT7yjW89GZoMbtumtW1tjr9fDX3HHv+8jfNpmmFTpv3g26I3rRTh0QMOErynLSk5E6zt1b0I0uC189r8S6ckbn+I7JHEfp00pDwvdieUD6I4mhWVGGhBIweI3fxVxKpu2LktnrzZT2WPX9q8KVX1euzb4Z8nT5GtPdctmghtOO5yFwDhhoOY4t0Sdh3ukD/AML5cXoqW49oXNOdadD/AHRy1cU0n/OT/s38ocoXX9DZhJ1WHdGudseHaFHcTt6QRz7aD6nUc0s9qI9nYRtatRw6ssmvs1nmuWvV+DuZouupvA/7Be1r13yK7/JPl4f+X8MthTzGhAEBTXREdoeMeyQ6iY5n+xMHhLR6+RDhNEAQBAQrL65rbaS2ayTTCjdF8TJXMrQ102gOAJxoRxCii3FObelFsvsHu7SCdK4hHbmpNJ9z/jxIRduWFuyec4SOe6utlp3QkU+rpEOHm4lGjWnDb4mgr4VZ3cU4JLLfDLxy1M073vO0ZWyh4hDnAaIEMbjx744knlXzKcqjzy/B7W1vRsKbjp5Lb+5rw2FgZAZJyXZDObQNF07QzQBBLWgHWRhpHSOGNKDjUuhRaT0t5m8YxOFapBUdag88+L1eGory+snLTcLyHsdRp3srQSw01OqMGniOpQ505Qes01rf291HOLWb2p7eX37jK/MpbRlOY2yaLiyui2NpqSaVJFSScNnkXZ1ZVMszlph9CyUpQzWe9v8A6JnmzyXmsUjrTMwx7wtja7Bx0qEuI1twFADjieKsi2pST0mUWO4jSqQVCk89eba2at33LEe0PBBFQRQjhqppmE2nmih8oMn5bptMsTY5HNa7eODHOBacW4gawDQ8YKqp03GTR+iWd9Tr0I1HJJvbrS17/fA6+bzJ99ttbXyRuayHf75pbV39IxHDvvu8a9KFNynr3ELGr6NK2cYSTctWp56t/p3lxqxMOUZlfY5X260kRSEGQ0IY4g84Cq6qem9R+hYbVpq0ppyWziiw8hrtbbLqbDPGdFxlDmuBacZHEHhB1EHkKl0IJ0tGX3Mxi1xKniDq0pa1o61yRXWUmS89yTFgY+RhxY9rS6o46DBw2jn2qJUpSg8jUWOJUrmlp5pPem8tf2z3EizT2aSG1TF0b2jctbmub/UOEL2tU1N8ir/yKpCVCKjJP925p7mWmpxkAgCAproiO0PGPZIdREruynt9ys3GC1vjia55a0MhcBpuLji6MnFxJ17UOG1093r3fJ+XZ/coB093r3fJ+XZ/coB093r3fJ+XZ/coB093r3fJ+XZ/coAcur1Pb8n5Vn9ygHT3evd8n5dn9ygHT3evd8n5dn9ygHT3evd8n5dn9ygPnT1eo7ek/Ks/uUB96e717vk/Ls/uUA6e717vk/Ls/uUA6e717vk/Ls/uUA6e717vk/Ls/uUA6e717vk/Ls/uUA6e717vk/Ls/uUA6e717vk/Ls/uUA6e717vk/Ls/uUA6e717vk/Ls/uUA6e717vk/Ls/uUA6e717vk/Ls/uUA6e717vk/Ls/uUByb+vW05RaHwq0Pl3PS0KtiZo6dK/QYK10W6+BAf/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077" name="Picture 29" descr="C:\Users\amit\Desktop\solar ppt\download (1).jpg"/>
          <p:cNvPicPr>
            <a:picLocks noChangeAspect="1" noChangeArrowheads="1"/>
          </p:cNvPicPr>
          <p:nvPr/>
        </p:nvPicPr>
        <p:blipFill>
          <a:blip r:embed="rId6"/>
          <a:srcRect/>
          <a:stretch>
            <a:fillRect/>
          </a:stretch>
        </p:blipFill>
        <p:spPr bwMode="auto">
          <a:xfrm>
            <a:off x="4267200" y="5087815"/>
            <a:ext cx="1066800" cy="1617785"/>
          </a:xfrm>
          <a:prstGeom prst="rect">
            <a:avLst/>
          </a:prstGeom>
          <a:noFill/>
        </p:spPr>
      </p:pic>
      <p:pic>
        <p:nvPicPr>
          <p:cNvPr id="2078" name="Picture 30" descr="C:\Users\amit\Desktop\solar ppt\download (2).jpg"/>
          <p:cNvPicPr>
            <a:picLocks noChangeAspect="1" noChangeArrowheads="1"/>
          </p:cNvPicPr>
          <p:nvPr/>
        </p:nvPicPr>
        <p:blipFill>
          <a:blip r:embed="rId7"/>
          <a:srcRect l="13333" r="13333"/>
          <a:stretch>
            <a:fillRect/>
          </a:stretch>
        </p:blipFill>
        <p:spPr bwMode="auto">
          <a:xfrm>
            <a:off x="2398295" y="5029200"/>
            <a:ext cx="1411705" cy="1219200"/>
          </a:xfrm>
          <a:prstGeom prst="rect">
            <a:avLst/>
          </a:prstGeom>
          <a:noFill/>
        </p:spPr>
      </p:pic>
      <p:pic>
        <p:nvPicPr>
          <p:cNvPr id="2080" name="Picture 32" descr="C:\Users\amit\Desktop\solar ppt\download.png"/>
          <p:cNvPicPr>
            <a:picLocks noChangeAspect="1" noChangeArrowheads="1"/>
          </p:cNvPicPr>
          <p:nvPr/>
        </p:nvPicPr>
        <p:blipFill>
          <a:blip r:embed="rId8"/>
          <a:srcRect/>
          <a:stretch>
            <a:fillRect/>
          </a:stretch>
        </p:blipFill>
        <p:spPr bwMode="auto">
          <a:xfrm>
            <a:off x="7162800" y="4191000"/>
            <a:ext cx="1904999" cy="1132525"/>
          </a:xfrm>
          <a:prstGeom prst="rect">
            <a:avLst/>
          </a:prstGeom>
          <a:noFill/>
        </p:spPr>
      </p:pic>
      <p:pic>
        <p:nvPicPr>
          <p:cNvPr id="2081" name="Picture 33" descr="C:\Users\amit\Desktop\solar ppt\download (3).jpg"/>
          <p:cNvPicPr>
            <a:picLocks noChangeAspect="1" noChangeArrowheads="1"/>
          </p:cNvPicPr>
          <p:nvPr/>
        </p:nvPicPr>
        <p:blipFill>
          <a:blip r:embed="rId9"/>
          <a:srcRect/>
          <a:stretch>
            <a:fillRect/>
          </a:stretch>
        </p:blipFill>
        <p:spPr bwMode="auto">
          <a:xfrm>
            <a:off x="7239000" y="5750482"/>
            <a:ext cx="1066800" cy="1107518"/>
          </a:xfrm>
          <a:prstGeom prst="rect">
            <a:avLst/>
          </a:prstGeom>
          <a:noFill/>
        </p:spPr>
      </p:pic>
      <p:pic>
        <p:nvPicPr>
          <p:cNvPr id="21" name="Picture 2" descr="C:\Documents and Settings\user2\Desktop\untitled.JPG"/>
          <p:cNvPicPr>
            <a:picLocks noChangeAspect="1" noChangeArrowheads="1"/>
          </p:cNvPicPr>
          <p:nvPr/>
        </p:nvPicPr>
        <p:blipFill>
          <a:blip r:embed="rId10"/>
          <a:srcRect/>
          <a:stretch>
            <a:fillRect/>
          </a:stretch>
        </p:blipFill>
        <p:spPr bwMode="auto">
          <a:xfrm>
            <a:off x="8490856" y="0"/>
            <a:ext cx="653143" cy="609600"/>
          </a:xfrm>
          <a:prstGeom prst="roundRect">
            <a:avLst>
              <a:gd name="adj" fmla="val 8594"/>
            </a:avLst>
          </a:prstGeom>
          <a:solidFill>
            <a:srgbClr val="FFFFFF">
              <a:shade val="85000"/>
            </a:srgbClr>
          </a:solidFill>
          <a:ln>
            <a:noFill/>
          </a:ln>
          <a:effectLst/>
        </p:spPr>
      </p:pic>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en-US" sz="2800" b="1" dirty="0" smtClean="0">
                <a:solidFill>
                  <a:schemeClr val="accent2">
                    <a:lumMod val="75000"/>
                  </a:schemeClr>
                </a:solidFill>
                <a:latin typeface="Bookman Old Style" pitchFamily="18" charset="0"/>
              </a:rPr>
              <a:t>Advantages of Solar Power……</a:t>
            </a:r>
            <a:endParaRPr lang="en-US" sz="2800" b="1" dirty="0">
              <a:solidFill>
                <a:schemeClr val="accent2">
                  <a:lumMod val="75000"/>
                </a:schemeClr>
              </a:solidFill>
              <a:latin typeface="Bookman Old Style" pitchFamily="18" charset="0"/>
              <a:ea typeface="Tahoma" pitchFamily="34" charset="0"/>
              <a:cs typeface="Tahoma" pitchFamily="34" charset="0"/>
            </a:endParaRPr>
          </a:p>
        </p:txBody>
      </p:sp>
      <p:sp>
        <p:nvSpPr>
          <p:cNvPr id="5" name="Rectangle 4"/>
          <p:cNvSpPr/>
          <p:nvPr/>
        </p:nvSpPr>
        <p:spPr>
          <a:xfrm>
            <a:off x="533400" y="685800"/>
            <a:ext cx="8458200" cy="5078313"/>
          </a:xfrm>
          <a:prstGeom prst="rect">
            <a:avLst/>
          </a:prstGeom>
        </p:spPr>
        <p:txBody>
          <a:bodyPr wrap="square">
            <a:spAutoFit/>
          </a:bodyPr>
          <a:lstStyle/>
          <a:p>
            <a:pPr>
              <a:buFont typeface="Wingdings" pitchFamily="2" charset="2"/>
              <a:buChar char="Ø"/>
            </a:pPr>
            <a:r>
              <a:rPr lang="en-US" b="1" dirty="0" smtClean="0">
                <a:latin typeface="Bookman Old Style" pitchFamily="18" charset="0"/>
              </a:rPr>
              <a:t>CLEAN POWER</a:t>
            </a:r>
          </a:p>
          <a:p>
            <a:r>
              <a:rPr lang="en-US" dirty="0" smtClean="0">
                <a:latin typeface="Bookman Old Style" pitchFamily="18" charset="0"/>
              </a:rPr>
              <a:t>Solar energy is environment friendly. When in use, it does not release CO2 and other gases which pollute the air. Hence it is very suitable for India, India being one of the most polluted countries of the world.</a:t>
            </a:r>
          </a:p>
          <a:p>
            <a:pPr>
              <a:buFont typeface="Courier New" pitchFamily="49" charset="0"/>
              <a:buChar char="o"/>
            </a:pPr>
            <a:endParaRPr lang="en-US" b="1" dirty="0" smtClean="0">
              <a:latin typeface="Bookman Old Style" pitchFamily="18" charset="0"/>
            </a:endParaRPr>
          </a:p>
          <a:p>
            <a:pPr>
              <a:buFont typeface="Wingdings" pitchFamily="2" charset="2"/>
              <a:buChar char="Ø"/>
            </a:pPr>
            <a:r>
              <a:rPr lang="en-US" b="1" dirty="0" smtClean="0">
                <a:latin typeface="Bookman Old Style" pitchFamily="18" charset="0"/>
              </a:rPr>
              <a:t>FREE </a:t>
            </a:r>
          </a:p>
          <a:p>
            <a:r>
              <a:rPr lang="en-US" dirty="0" smtClean="0">
                <a:latin typeface="Bookman Old Style" pitchFamily="18" charset="0"/>
              </a:rPr>
              <a:t>This is an inexhaustible source of energy and the best replacement to other non-renewable energies in India. </a:t>
            </a:r>
          </a:p>
          <a:p>
            <a:pPr>
              <a:buFont typeface="Courier New" pitchFamily="49" charset="0"/>
              <a:buChar char="o"/>
            </a:pPr>
            <a:endParaRPr lang="en-US" b="1" dirty="0" smtClean="0">
              <a:latin typeface="Bookman Old Style" pitchFamily="18" charset="0"/>
            </a:endParaRPr>
          </a:p>
          <a:p>
            <a:pPr>
              <a:buFont typeface="Wingdings" pitchFamily="2" charset="2"/>
              <a:buChar char="Ø"/>
            </a:pPr>
            <a:r>
              <a:rPr lang="en-US" b="1" dirty="0" smtClean="0">
                <a:latin typeface="Bookman Old Style" pitchFamily="18" charset="0"/>
              </a:rPr>
              <a:t>IDEAL SOURCE OF ELECTRICITY  IN REMOTE PLACES</a:t>
            </a:r>
          </a:p>
          <a:p>
            <a:pPr>
              <a:buFont typeface="Wingdings" pitchFamily="2" charset="2"/>
              <a:buChar char="Ø"/>
            </a:pPr>
            <a:r>
              <a:rPr lang="en-US" dirty="0" smtClean="0">
                <a:latin typeface="Bookman Old Style" pitchFamily="18" charset="0"/>
              </a:rPr>
              <a:t>Solar energy can be used for variety of purposes like as heating, drying, cooking or electricity  and is suitable for the remote and rural areas. </a:t>
            </a:r>
          </a:p>
          <a:p>
            <a:pPr>
              <a:buFont typeface="Courier New" pitchFamily="49" charset="0"/>
              <a:buChar char="o"/>
            </a:pPr>
            <a:endParaRPr lang="en-US" b="1" dirty="0" smtClean="0">
              <a:latin typeface="Bookman Old Style" pitchFamily="18" charset="0"/>
            </a:endParaRPr>
          </a:p>
          <a:p>
            <a:pPr>
              <a:buFont typeface="Wingdings" pitchFamily="2" charset="2"/>
              <a:buChar char="Ø"/>
            </a:pPr>
            <a:r>
              <a:rPr lang="en-US" b="1" dirty="0" smtClean="0">
                <a:latin typeface="Bookman Old Style" pitchFamily="18" charset="0"/>
              </a:rPr>
              <a:t>CHEAP</a:t>
            </a:r>
          </a:p>
          <a:p>
            <a:r>
              <a:rPr lang="en-US" dirty="0" smtClean="0">
                <a:latin typeface="Bookman Old Style" pitchFamily="18" charset="0"/>
              </a:rPr>
              <a:t>In an energy deficient country like India, solar energy is the best alternate means of power generation. A solar energy system can be installed anywhere. It is quite inexpensive compared to other sources of energy in the long run.</a:t>
            </a:r>
            <a:endParaRPr lang="en-US" b="1" dirty="0">
              <a:latin typeface="Bookman Old Style" pitchFamily="18" charset="0"/>
            </a:endParaRPr>
          </a:p>
        </p:txBody>
      </p:sp>
      <p:pic>
        <p:nvPicPr>
          <p:cNvPr id="7" name="Picture 2" descr="C:\Documents and Settings\user2\Desktop\untitled.JPG"/>
          <p:cNvPicPr>
            <a:picLocks noChangeAspect="1" noChangeArrowheads="1"/>
          </p:cNvPicPr>
          <p:nvPr/>
        </p:nvPicPr>
        <p:blipFill>
          <a:blip r:embed="rId2"/>
          <a:srcRect/>
          <a:stretch>
            <a:fillRect/>
          </a:stretch>
        </p:blipFill>
        <p:spPr bwMode="auto">
          <a:xfrm>
            <a:off x="8458200" y="-1"/>
            <a:ext cx="685799" cy="640079"/>
          </a:xfrm>
          <a:prstGeom prst="roundRect">
            <a:avLst>
              <a:gd name="adj" fmla="val 8594"/>
            </a:avLst>
          </a:prstGeom>
          <a:solidFill>
            <a:srgbClr val="FFFFFF">
              <a:shade val="85000"/>
            </a:srgbClr>
          </a:solidFill>
          <a:ln>
            <a:noFill/>
          </a:ln>
          <a:effectLst/>
        </p:spPr>
      </p:pic>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0" y="1066800"/>
            <a:ext cx="6096000" cy="5334000"/>
          </a:xfrm>
        </p:spPr>
        <p:txBody>
          <a:bodyPr>
            <a:normAutofit/>
          </a:bodyPr>
          <a:lstStyle/>
          <a:p>
            <a:r>
              <a:rPr lang="en-US" sz="1800" b="1" dirty="0" smtClean="0">
                <a:latin typeface="Bookman Old Style" pitchFamily="18" charset="0"/>
              </a:rPr>
              <a:t>Shall Reduce the carbon footprint in an environmentally sensitive </a:t>
            </a:r>
            <a:r>
              <a:rPr lang="en-US" sz="1800" b="1" dirty="0" smtClean="0">
                <a:latin typeface="Bookman Old Style" pitchFamily="18" charset="0"/>
              </a:rPr>
              <a:t>areas </a:t>
            </a:r>
            <a:endParaRPr lang="en-US" sz="1800" b="1" dirty="0" smtClean="0">
              <a:latin typeface="Bookman Old Style" pitchFamily="18" charset="0"/>
            </a:endParaRPr>
          </a:p>
          <a:p>
            <a:endParaRPr lang="en-US" sz="1800" dirty="0" smtClean="0">
              <a:latin typeface="Bookman Old Style" pitchFamily="18" charset="0"/>
            </a:endParaRPr>
          </a:p>
          <a:p>
            <a:r>
              <a:rPr lang="en-US" sz="1800" b="1" dirty="0" smtClean="0">
                <a:latin typeface="Bookman Old Style" pitchFamily="18" charset="0"/>
              </a:rPr>
              <a:t>Can be the ideal source of energy for remote areas </a:t>
            </a:r>
            <a:r>
              <a:rPr lang="en-US" sz="1800" b="1" dirty="0" smtClean="0">
                <a:latin typeface="Bookman Old Style" pitchFamily="18" charset="0"/>
              </a:rPr>
              <a:t> </a:t>
            </a:r>
            <a:endParaRPr lang="en-US" sz="1800" b="1" dirty="0" smtClean="0">
              <a:latin typeface="Bookman Old Style" pitchFamily="18" charset="0"/>
            </a:endParaRPr>
          </a:p>
          <a:p>
            <a:endParaRPr lang="en-US" sz="1800" dirty="0" smtClean="0">
              <a:latin typeface="Bookman Old Style" pitchFamily="18" charset="0"/>
            </a:endParaRPr>
          </a:p>
          <a:p>
            <a:r>
              <a:rPr lang="en-US" sz="1800" b="1" dirty="0" smtClean="0">
                <a:latin typeface="Bookman Old Style" pitchFamily="18" charset="0"/>
              </a:rPr>
              <a:t>Surplus energy from other sources could be sold in the market earning precious revenue </a:t>
            </a:r>
          </a:p>
          <a:p>
            <a:endParaRPr lang="en-US" sz="1800" dirty="0" smtClean="0">
              <a:latin typeface="Bookman Old Style" pitchFamily="18" charset="0"/>
            </a:endParaRPr>
          </a:p>
          <a:p>
            <a:r>
              <a:rPr lang="en-US" sz="1800" b="1" dirty="0" smtClean="0">
                <a:latin typeface="Bookman Old Style" pitchFamily="18" charset="0"/>
              </a:rPr>
              <a:t>Shall also result in generation of employment for people in remote areas</a:t>
            </a:r>
            <a:endParaRPr lang="en-US" altLang="en-US" sz="1800" b="1" dirty="0" smtClean="0">
              <a:latin typeface="Bookman Old Style" pitchFamily="18" charset="0"/>
            </a:endParaRPr>
          </a:p>
        </p:txBody>
      </p:sp>
      <p:pic>
        <p:nvPicPr>
          <p:cNvPr id="6" name="Picture 2" descr="http://www.fwi.co.uk/assets/getasset.aspx?itemid=5230107"/>
          <p:cNvPicPr>
            <a:picLocks noChangeAspect="1" noChangeArrowheads="1"/>
          </p:cNvPicPr>
          <p:nvPr/>
        </p:nvPicPr>
        <p:blipFill>
          <a:blip r:embed="rId2"/>
          <a:srcRect l="8108"/>
          <a:stretch>
            <a:fillRect/>
          </a:stretch>
        </p:blipFill>
        <p:spPr bwMode="auto">
          <a:xfrm>
            <a:off x="6324600" y="2895600"/>
            <a:ext cx="2590800" cy="1878227"/>
          </a:xfrm>
          <a:prstGeom prst="rect">
            <a:avLst/>
          </a:prstGeom>
          <a:noFill/>
          <a:ln w="9525">
            <a:noFill/>
            <a:miter lim="800000"/>
            <a:headEnd/>
            <a:tailEnd/>
          </a:ln>
        </p:spPr>
      </p:pic>
      <p:pic>
        <p:nvPicPr>
          <p:cNvPr id="7" name="Picture 4" descr="http://www.solarserver.com/uploads/pics/rooftop_solar_india_01.JPG"/>
          <p:cNvPicPr>
            <a:picLocks noChangeAspect="1" noChangeArrowheads="1"/>
          </p:cNvPicPr>
          <p:nvPr/>
        </p:nvPicPr>
        <p:blipFill>
          <a:blip r:embed="rId3"/>
          <a:srcRect l="10583" b="10714"/>
          <a:stretch>
            <a:fillRect/>
          </a:stretch>
        </p:blipFill>
        <p:spPr bwMode="auto">
          <a:xfrm>
            <a:off x="6324600" y="914400"/>
            <a:ext cx="2575298" cy="1905000"/>
          </a:xfrm>
          <a:prstGeom prst="rect">
            <a:avLst/>
          </a:prstGeom>
          <a:noFill/>
          <a:ln w="9525">
            <a:noFill/>
            <a:miter lim="800000"/>
            <a:headEnd/>
            <a:tailEnd/>
          </a:ln>
        </p:spPr>
      </p:pic>
      <p:sp>
        <p:nvSpPr>
          <p:cNvPr id="8" name="Rectangle 7"/>
          <p:cNvSpPr/>
          <p:nvPr/>
        </p:nvSpPr>
        <p:spPr>
          <a:xfrm>
            <a:off x="0" y="0"/>
            <a:ext cx="9144000" cy="609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en-US" sz="2550" b="1" dirty="0" smtClean="0">
                <a:solidFill>
                  <a:schemeClr val="accent2">
                    <a:lumMod val="75000"/>
                  </a:schemeClr>
                </a:solidFill>
                <a:latin typeface="Bookman Old Style" pitchFamily="18" charset="0"/>
              </a:rPr>
              <a:t>Usefulness of Solar Roof top</a:t>
            </a:r>
            <a:endParaRPr lang="en-US" sz="2550" b="1" dirty="0">
              <a:solidFill>
                <a:schemeClr val="accent2">
                  <a:lumMod val="75000"/>
                </a:schemeClr>
              </a:solidFill>
              <a:latin typeface="Bookman Old Style" pitchFamily="18" charset="0"/>
              <a:ea typeface="Tahoma" pitchFamily="34" charset="0"/>
              <a:cs typeface="Tahoma" pitchFamily="34" charset="0"/>
            </a:endParaRPr>
          </a:p>
        </p:txBody>
      </p:sp>
      <p:pic>
        <p:nvPicPr>
          <p:cNvPr id="20481" name="Picture 1" descr="C:\Users\amit\Desktop\solar ppt\images.jpg"/>
          <p:cNvPicPr>
            <a:picLocks noChangeAspect="1" noChangeArrowheads="1"/>
          </p:cNvPicPr>
          <p:nvPr/>
        </p:nvPicPr>
        <p:blipFill>
          <a:blip r:embed="rId4"/>
          <a:srcRect/>
          <a:stretch>
            <a:fillRect/>
          </a:stretch>
        </p:blipFill>
        <p:spPr bwMode="auto">
          <a:xfrm>
            <a:off x="6324600" y="4876800"/>
            <a:ext cx="2609850" cy="1752600"/>
          </a:xfrm>
          <a:prstGeom prst="rect">
            <a:avLst/>
          </a:prstGeom>
          <a:noFill/>
        </p:spPr>
      </p:pic>
      <p:pic>
        <p:nvPicPr>
          <p:cNvPr id="9" name="Picture 2" descr="C:\Documents and Settings\user2\Desktop\untitled.JPG"/>
          <p:cNvPicPr>
            <a:picLocks noChangeAspect="1" noChangeArrowheads="1"/>
          </p:cNvPicPr>
          <p:nvPr/>
        </p:nvPicPr>
        <p:blipFill>
          <a:blip r:embed="rId5"/>
          <a:srcRect/>
          <a:stretch>
            <a:fillRect/>
          </a:stretch>
        </p:blipFill>
        <p:spPr bwMode="auto">
          <a:xfrm>
            <a:off x="8490856" y="0"/>
            <a:ext cx="653143" cy="609600"/>
          </a:xfrm>
          <a:prstGeom prst="roundRect">
            <a:avLst>
              <a:gd name="adj" fmla="val 8594"/>
            </a:avLst>
          </a:prstGeom>
          <a:solidFill>
            <a:srgbClr val="FFFFFF">
              <a:shade val="85000"/>
            </a:srgbClr>
          </a:solidFill>
          <a:ln>
            <a:noFill/>
          </a:ln>
          <a:effectLst/>
        </p:spPr>
      </p:pic>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descr="http://www.epia.org/typo3temp/pics/bc48f4ce7b.jpg">
            <a:hlinkClick r:id="rId2"/>
          </p:cNvPr>
          <p:cNvPicPr>
            <a:picLocks noGrp="1" noChangeAspect="1" noChangeArrowheads="1"/>
          </p:cNvPicPr>
          <p:nvPr>
            <p:ph idx="1"/>
          </p:nvPr>
        </p:nvPicPr>
        <p:blipFill>
          <a:blip r:embed="rId3"/>
          <a:srcRect/>
          <a:stretch>
            <a:fillRect/>
          </a:stretch>
        </p:blipFill>
        <p:spPr>
          <a:xfrm>
            <a:off x="3144128" y="228600"/>
            <a:ext cx="2494672" cy="187865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7" name="Rectangle 6"/>
          <p:cNvSpPr/>
          <p:nvPr/>
        </p:nvSpPr>
        <p:spPr>
          <a:xfrm>
            <a:off x="2895600" y="2209800"/>
            <a:ext cx="2819400" cy="584775"/>
          </a:xfrm>
          <a:prstGeom prst="rect">
            <a:avLst/>
          </a:prstGeom>
        </p:spPr>
        <p:txBody>
          <a:bodyPr wrap="square">
            <a:spAutoFit/>
          </a:bodyPr>
          <a:lstStyle/>
          <a:p>
            <a:pPr algn="ctr"/>
            <a:r>
              <a:rPr lang="en-US" sz="3200" b="1" dirty="0" smtClean="0">
                <a:solidFill>
                  <a:schemeClr val="accent2"/>
                </a:solidFill>
                <a:latin typeface="Bookman Old Style" pitchFamily="18" charset="0"/>
              </a:rPr>
              <a:t>THANK YOU</a:t>
            </a:r>
            <a:endParaRPr lang="en-US" sz="3200" dirty="0">
              <a:solidFill>
                <a:schemeClr val="accent2"/>
              </a:solidFill>
            </a:endParaRPr>
          </a:p>
        </p:txBody>
      </p:sp>
    </p:spTree>
  </p:cSld>
  <p:clrMapOvr>
    <a:masterClrMapping/>
  </p:clrMapOvr>
  <p:transition spd="med"/>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544</TotalTime>
  <Words>439</Words>
  <Application>Microsoft Office PowerPoint</Application>
  <PresentationFormat>On-screen Show (4:3)</PresentationFormat>
  <Paragraphs>72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Concourse</vt:lpstr>
      <vt:lpstr>Slide 1</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 for rooftop solar PV power project at HIMACHAL PRADESH</dc:title>
  <dc:creator>dell</dc:creator>
  <cp:lastModifiedBy>dell</cp:lastModifiedBy>
  <cp:revision>77</cp:revision>
  <dcterms:created xsi:type="dcterms:W3CDTF">2015-11-28T08:38:23Z</dcterms:created>
  <dcterms:modified xsi:type="dcterms:W3CDTF">2015-12-15T04:41:04Z</dcterms:modified>
</cp:coreProperties>
</file>